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80" r:id="rId9"/>
    <p:sldId id="262" r:id="rId10"/>
    <p:sldId id="263" r:id="rId11"/>
    <p:sldId id="281" r:id="rId12"/>
    <p:sldId id="264" r:id="rId13"/>
    <p:sldId id="265" r:id="rId14"/>
    <p:sldId id="266" r:id="rId15"/>
    <p:sldId id="282" r:id="rId16"/>
    <p:sldId id="267" r:id="rId17"/>
    <p:sldId id="283" r:id="rId18"/>
    <p:sldId id="268" r:id="rId19"/>
    <p:sldId id="276" r:id="rId20"/>
    <p:sldId id="284" r:id="rId21"/>
    <p:sldId id="269" r:id="rId22"/>
    <p:sldId id="285" r:id="rId23"/>
    <p:sldId id="270" r:id="rId24"/>
    <p:sldId id="286" r:id="rId25"/>
    <p:sldId id="271" r:id="rId26"/>
    <p:sldId id="277" r:id="rId27"/>
    <p:sldId id="287" r:id="rId28"/>
    <p:sldId id="278" r:id="rId29"/>
    <p:sldId id="272" r:id="rId30"/>
    <p:sldId id="273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48:46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24328 16145 253,'0'0'215,"0"0"-39,0 0-40,-5-9-7,5 9 0,0 0-28,0 0-8,-8-7-13,8 7 10,0 0-1,0 0-20,-5-8 30,5 8 41,0 0-103,-9-5 22,9 5-41,0 0 27,0 0-42,0 0 27,-9-5-38,9 5 29,0 0-32,0 0 33,0 0-31,-11 5 21,11-5-2,-7 7 2,7-7-2,-9 8-8,9-8-1,-7 12-2,3-3 0,-1-2 3,1 3 2,0 0 0,-2 2-4,0 0 1,3 1-5,-3 2 3,3 1 0,-3-2 6,2 1 3,-5 21-21,5-19 15,-2 2 2,3 2-7,-1 0 2,-1 0-2,0 1 0,1-1 4,1 1-4,1 0 4,-1 0 0,1 0-1,-1 1 0,2-1 2,-1 1-28,-2 25 37,2-25-5,1 0 1,-2 1-8,2-2 5,-2 2-4,1-2 3,-2 1-3,1-2 1,-3 0 31,0 1-35,-1-3 26,2 0-27,-3 1 28,2-3-28,-13 15 23,11-18 5,-2 1-35,0-5 36,1 1-30,0-2 37,1-1-15,2-3 29,-2 0-32,8-5-5,-15 5-3,15-5 1,-12-3-5,12 3 4,-11-9-4,6-6 12,5 15-6,-1-17 0,2 5-5,0 2 5,2-1-2,2 1-1,0-2-1,1 0-2,1 2-47,0 0 58,2-1-38,-1 3 34,0-1-31,2 3 33,6-6-32,-8 7-12,2 1 34,-10 4-36,14-3 35,-14 3-29,16 3 34,-16-3-3,13 9 0,-8 0-1,1 3 2,-1 3-2,-1 5-9,-2 2 38,1 4-40,0 37 12,-2-29 13,-1 0-29,-1 0 3,1-5 2,1 2 2,-1-3 0,1 0-1,2-2 9,-2 1 8,3-2 10,1-1 2,-1 0-1,2-2 2,-1-1-2,7 20 23,-3-23-23,-3-2 1,1-3 17,0-2-16,3 0 28,-2-1-10,2-3 2,0-2 0,2-1-11,0-3-1,-12-1-5,25-1-2,-12-1-4,0 0-3,10-6 2,-13 5-38,1-1-53,-3 1-83,1-1-107,-9 4-458,14-7-226</inkml:trace>
  <inkml:trace contextRef="#ctx0" brushRef="#br0" timeOffset="10446.2271">10134 14809 175,'0'0'256,"0"0"-53,0 0-35,-3-5 92,1-5-160,2 10-14,0 0-14,0 0-4,0 0-10,-3-10 1,3 10-26,0 0 8,0 0-26,0 0-4,0 0-11,0 0-4,0 0 1,0 0 4,7 9 23,-2 0 34,0 4-8,1 1 6,4 5-7,-1 1 10,3 8-7,1-1 13,1 9-5,2 1-59,0 1 66,0 3-62,0-4 76,2 3-16,-2-1-18,19 41 18,-19-40-14,1-1-29,0-3 13,-1 0-27,-2 0 17,1-6-28,-3-2 29,-2-1-31,2-3 9,-3-3-29,-2-4 23,1 1-42,-3-7 11,-1 4-39,1 2-143,-5-17 43,0 0-50,-4 12-35,4-12-6,-9-7 38,2-1-101,-1-3 217</inkml:trace>
  <inkml:trace contextRef="#ctx0" brushRef="#br0" timeOffset="10720.2165">10365 15451 64,'-11'-18'79,"-1"0"-9,1-2 13,-2 3 6,0-2 0,3 1 17,-2 2-7,0-2-2,1-1 17,1 1-15,0 0-19,0-1 7,2-1 1,-7-16 56,10 20-74,0 0-9,1 0-16,1-1-1,2 2-9,1-2-6,4 0-7,-2 0-1,3 1-4,3-3 3,2-1 6,1 1-3,0 2-5,3 0-9,13-13 3,-14 18-13,1 3 3,-3 1 4,2 1-1,-2 5-1,1-1 31,-12 3-32,20 1 29,-11 3-30,0 1 29,0 4-22,-2 1 29,-2 1-31,-1 3-1,0 19 19,-6-15-24,1 1 1,-3 3 0,2-1-8,-4-1-73,3-1-14,0-2-31,-2 0-38,1-3-38,2-3-237,-1-2 90</inkml:trace>
  <inkml:trace contextRef="#ctx0" brushRef="#br0" timeOffset="11107.217">10506 15000 286,'0'0'203,"0"0"-23,0 0-48,6-12 0,-6 12-48,0 0 2,8-8-36,-8 8 6,9-5-24,-9 5 8,11-3-22,-11 3 8,17-3-20,-17 3 14,32 5-1,-21 0-21,3 0 18,-1 2-18,1 2 17,-1 3 4,0 1-7,0-1 2,-4 2-7,0-2-2,-2 3-1,0-2 0,-2 1 12,-1-3 20,-2-1 11,1 11 52,-3-21-70,-2 16 29,2-16-41,-6 13 29,6-13-40,-8 5 30,8-5-37,-12-4 29,12 4 0,-12-14 3,6 4-7,0-2-6,-1-3-9,3 1 2,-1-19-5,5 16-20,0-1-19,0-1-27,2 2-18,1-3-48,1 3-20,2-2-29,-1 4-27,3-4-169,1 2 171</inkml:trace>
  <inkml:trace contextRef="#ctx0" brushRef="#br0" timeOffset="11565.9448">10954 14701 15,'0'0'238,"0"0"-56,0-5 75,0 5-164,0 0-17,0 0-15,0 0-1,0 0-4,-15 5-3,15-5-8,-8 17 2,5-7 26,-1 6-3,1-1-16,-1 3-8,2 0-9,-1 6-11,-1 15 17,4-17-27,0-1-3,0 0 17,2 2-20,0-3-3,2-3-2,-2-1-3,2-1 0,2-3 4,-1 0 3,1-4-3,2-1 4,-8-7 0,14 6-5,-14-6 3,14-1-4,-14 1-1,15-12-10,-8 4 2,-1-4 1,0 0 6,-1 1 16,-1-3 1,0 0 18,0 2 13,-1 0-14,-2-1 14,0 2 10,-1 11-3,5-25 25,-5 25-56,3-14-11,-3 14-6,2-9-5,-2 9 0,0 0-1,0 0-1,0 0-4,0 0 4,13 6-1,-13-6-2,8 12 3,-2-4 5,-1 0-2,5 10-41,-3-10-9,-1-1-18,0 2-9,1-1-7,-7-8-4,12 10-4,-12-10-14,12 7-10,-12-7-25,0 0-9,10-3-39,-10 3-132,7-11 225</inkml:trace>
  <inkml:trace contextRef="#ctx0" brushRef="#br0" timeOffset="12115.6159">11123 14667 91,'-2'-22'164,"0"2"-13,2-1-50,0 0 0,4-22 91,-3 24-113,3-1-15,-1 2-2,0 1-16,0 2-10,1 1-7,1-1-10,-2 5-1,1-1-7,3 3 2,-3 1 6,-4 7-4,9-6 8,-9 6 9,11 3 30,-2 5-7,-1 1-11,2 7 9,0 5-10,2 2 16,-2 6-5,4 8-7,-2-1-10,0 4 4,0-2-10,-2 1-12,2 0-3,-3-2-4,-2-5 0,11 26 6,-10-31-11,-2-2-1,2-4-1,1-1-1,-5-4-4,1-1-7,0-1-8,1-3 2,-1-2 0,-5-9-17,4 12-27,-4-12-10,0 0 4,0 0-9,0 0-43,0 0 77,-4-13-7,4 13 21,-11-14-6,5 5 23,-1 1-11,-2-1 15,0 1-7,1-1 27,-2 2-17,2 2 15,-1-2-9,-1 2 17,1 0-17,-8-2 30,17 7-19,-16-5-21,16 5 17,-11-5-22,11 5 16,0 0-7,-9-9 12,9 9-16,0 0 14,4-12-15,-4 12 15,9-13-17,-2 6 44,2-3-48,12-11 8,-10 10 1,2-1 12,1-1 9,-1-1 8,2 1 11,-2 0 1,-1 4-4,0 0-6,-1 1-7,1 1 0,1 0 4,-2 0-3,0 3 4,0 2 3,-11 2-1,21-1 0,-10 3 6,-2 0 0,3 4-3,-2-2-2,1 4-6,0 1 7,-1 0-5,0 1-15,-2 0-1,1-1 3,-2 2-5,1 0-6,-2-2-11,3 10-86,-3-11-4,-2 1-24,-4-9-7,4 12-30,-4-12-19,0 0-232,0 0 128</inkml:trace>
  <inkml:trace contextRef="#ctx0" brushRef="#br0" timeOffset="12246.6156">11577 14686 24,'-4'-15'317,"1"-1"-83,-1-1-26,2 2-36,0-3 1,0 0-52,-3 1-7,2 2-39,0 0 12,2 4-50,-3-14 1,2 14-68,2 11-46,0-17-33,0 17-25,2-13-39,-2 13-166,4-12 201</inkml:trace>
  <inkml:trace contextRef="#ctx0" brushRef="#br0" timeOffset="12634.7382">11876 14362 138,'0'0'283,"0"0"-62,0 0-49,-12 7-17,12-7-33,-12 13-5,-3 5 29,10-3-84,-5-1 7,2 3-28,3 3 16,-4-1-32,3-2 20,1 2-9,2-2-13,1-1-5,2 0-5,-2-2 0,4-1 0,-1 0-4,2-2 5,5 6 12,-8-17-17,11 12 2,-11-12-3,11 2-9,-11-2-2,14-5-15,-14 5 33,13-7-25,-13 7 46,8-6-27,-8 6 48,10-5-52,-10 5 30,9-4-48,-9 4 16,0 0 23,11 3-44,-11-3 40,7 10 2,-4-1-3,1-1-5,0-1-1,1 5-10,1-4 5,0 1-8,0-1-2,-2 0-4,3-2-7,-2 1-13,8 6-46,-13-13 18,11 6-17,-11-6-21,0 0-28,19-2-13,-19 2 9,12-11-27,-7 2-32,-1-3-154,-1-2 208</inkml:trace>
  <inkml:trace contextRef="#ctx0" brushRef="#br0" timeOffset="12843.9428">12016 14270 163,'2'-13'302,"-1"1"-76,-1 12-56,4-19-34,2 5 75,-6 14-118,10-7-3,-10 7 6,13-1-1,-4 4 2,4 4 1,-2 3-16,4 2-14,2 7-61,1 1 42,-3 4-52,6 5 53,-6 2-51,2 4 42,12 36-84,-16-36-56,-2 1-84,-2-5-123,-2-1-148,-3-6 70</inkml:trace>
  <inkml:trace contextRef="#ctx0" brushRef="#br0" timeOffset="13913.0443">12978 14101 202,'0'0'197,"0"0"-57,0 0-15,5-8-24,-5 8-21,0 0 20,8 6-3,-3 2 2,3 0-20,-2 2-8,2 2-4,1 2 0,3 3-5,-1-1-12,0 2-9,11 19 25,-13-21-32,1 1 0,-1 0-31,-1-2 35,-3-3-24,-1 2 37,1-4-39,-5-10 46,4 19-51,-4-19 33,-4 15-42,4-15 40,-10 10-51,10-10 42,-26-5 0,13-2-60,-1-3 21,0-5 0,-3-2 2,-1-4-3,1-1 3,0-1-2,1-2 8,3 0-1,-1-1 1,3 1 2,2-1 17,2 4-14,0-2 0,0-23-40,7 25 41,1-1-35,5-1 39,1 2-28,2-4 29,4 3-29,-1 2 7,1 2-1,1 1 31,-1 2-33,0 3 27,3 0-29,-3 2 18,0 2-29,8-3-20,-11 6 37,-10 6-16,15-4 4,-15 4 28,14 2-18,-14-2 19,7 8-22,-7-8 18,4 12 2,-4-12 3,0 19 0,0-19-3,0 22-2,-2-10 5,2 2-1,0 1 9,0-1 2,0 0-5,0 3-3,2-1 0,0 1 1,0 0 10,1 0-8,1-1 0,5 0-1,-2 1-1,0 0 1,4 0-4,2-2 4,12 14 8,-12-15-9,2-4-2,0 1 0,1-2 1,-3-4-1,3 1-9,-1 0-15,-1-3-12,-3-2-19,0 0-5,3-2-6,-5-1-9,-9 2-18,20-6-7,-6-5-99,-14 11 85,11-11 4,-11 11-11,7-13-11,-7 13-128,4-15 80</inkml:trace>
  <inkml:trace contextRef="#ctx0" brushRef="#br0" timeOffset="14252.5998">13468 14018 49,'0'0'431,"11"6"-269,-11-6-27,0 0-9,9 6-8,-9-6-1,0 0 1,11 4 13,-11-4-27,0 0-1,0 0-9,0 0-11,16-1-17,-16 1-12,8-7-49,-8 7 40,10-12-47,-4 4 38,-3 1-51,1-3 44,0 2-64,2-2 40,-6 10-41,2-20 29,-2 20-28,0-20 33,0 20-22,0-17 28,0 17-24,-2-14 25,-4 1-19,6 13-5,-6-7 26,6 7-27,-9-4 24,9 4-21,0 0 24,-14 7-24,14-7 23,-9 14 0,5-3 16,2 0-19,-2 1 2,4 3-10,-1 1 3,1 16 1,1-17-1,3 1-1,0-2-7,1 0-3,1-3-13,2 1-14,0-4-15,1-1-21,1-1-41,1-4-42,-11-2-55,22-2-131,-6-4 197</inkml:trace>
  <inkml:trace contextRef="#ctx0" brushRef="#br0" timeOffset="14556.1435">13981 13598 238,'0'0'206,"-4"-9"-31,4 9-28,0 0-11,-13 3-8,13-3-13,-13 10-20,6-1-3,0-1-27,0 2 8,1 2-31,2-2 10,0 2-23,3 0 15,0 2-25,1-2 31,2 3-37,2-1 35,2 0-22,-1-1 5,3 2 1,-1-3 1,3 2-8,0-4-1,1 3-5,1-4 1,1 0 0,12 9 14,-11-10-18,-3-2 1,0 0-6,3 0-2,-5-1-1,-1 0-4,-8-5 2,15 8 19,-15-8-15,8 10-2,-8-10-9,2 13 2,-2-13 5,-6 16-3,-3 2-26,1-9-26,0 1-22,-1 0-29,2-2-26,-4-2-27,4 1-24,7-7-70,-16 6-137,16-6 161</inkml:trace>
  <inkml:trace contextRef="#ctx0" brushRef="#br0" timeOffset="14884.1437">14109 13883 228,'0'0'289,"15"-12"125,-15 12-264,9-7 8,-9 7-61,9-6 25,-9 6-50,8-7 27,-8 7-50,10-7 33,-3 0-50,0 2 38,-1-2-53,1 2-4,0-4-4,1 1 1,-1-1-2,0-1 2,0 0 0,2-2-7,-3 4 2,-1-2-9,1-1 53,0 1-61,-2 1 43,0-1-46,-1 1 39,1-2-43,-4 11 42,4-16-44,-4 16 37,0-8-25,0-6-14,0 14 44,0 0-43,0 0 42,-13 8-38,13-8 9,-10 16 11,4-4-5,0 3 43,3-1-55,-1 2 42,0 1-46,1 0 47,1 1-52,2 16 72,2-17-32,-1-1-4,3-1-5,-2 0-18,2-1-27,1-3-31,-1 0-36,0-2-32,3-1-44,-7-8-44,11 9-197,-11-9 113</inkml:trace>
  <inkml:trace contextRef="#ctx0" brushRef="#br0" timeOffset="15518.8785">14329 13847 316,'0'0'256,"-7"-8"-26,7 8-45,-5-7-4,5 7-62,-5-10 11,5 10-49,-4-7-15,4 7-13,-1-11-2,1 11-17,1-11-4,-1 11-4,4-12-2,-4 12-11,8-14 4,-8 14 2,10-11 4,-3 5-2,-7 6-5,12-8-4,-12 8 0,13-7-4,-13 7 2,19 0 24,-19 0-19,12 7 3,-12-7-4,12 9 44,-5-3-59,-7-6 48,10 14-55,-10-14 48,9 10-55,-9-10 59,8 10-64,-8-10 53,4 8-54,-4-8 64,5 9-20,-5-9-49,0 0 60,0 0-61,0 0 58,0 0-57,0 0 58,-7-7-60,7 7 11,-4-10-1,4 10 6,-2-14 2,2 14-3,-4-13 4,4 13 3,-2-19-3,2 19 18,2-12-10,-2 12-1,4-11-6,-4 11-3,2-9 2,-2 9 5,0 0-2,8-8 4,-8 8 2,0 0-2,11-1 2,-11 1-3,0 0 3,21 0-2,-21 0 3,10 2-1,-10-2-3,0 0 0,13 3 0,-13-3 0,0 0 3,0 0 1,0 0 4,13 2-1,-13-2-5,0 0-10,0 0-1,1-12-3,-1 12 36,1-17 10,-1 17-51,2-14 46,-2 14-48,2-13 49,-2 13-51,4-14 48,-4 14-50,8-12 50,-8 12-44,13-12 54,-13 12-45,11-8 55,-11 8-62,14-3 52,-14 3-56,15 0 59,-15 0-57,17 3 56,-9 0-64,-8-3 57,19 9-58,-19-9 56,17 6-57,-7-2 48,-10-4-63,16 8 23,-16-8-49,15 4 15,0-1-113,-15-3 72,0 0-2,19 0-4,-19 0 3,8-5-7,-8 5 3,9-8-5,-9 8-14,7-9-36,-7 9-102,1-13 82</inkml:trace>
  <inkml:trace contextRef="#ctx0" brushRef="#br0" timeOffset="15854.8783">14726 13484 172,'0'0'207,"-5"-17"-37,5 17-21,-4-16-16,4 16-7,-2-16-6,0 2 108,2 14-130,0-13-14,0 13-15,2-13-9,-2 13-8,2-11-8,-2 11-4,4-9-10,-4 9 11,0 0 6,9-4-6,-9 4-11,10 4-3,-10-4 4,13 12 20,-7-4-31,-1-2-2,2 3-2,-2 2-1,-1-2 0,1-1-7,-1 1 2,2 1-46,0-2 51,-2 1-44,0-1 46,-4-8-42,7 14 53,-7-14-58,7 12 52,-7-12-50,9 9 55,-9-9-53,9 8 49,-9-8-47,12 7 46,-12-7-46,15 7 45,-5-4-45,-10-3 45,19 7-44,-10-5 46,-9-2-46,16 8 44,-3-1-22,-13-7-18,11 9 54,-11-9-57,6 9 47,-6-9-49,2 11 71,-2-11-69,-3 12 39,3-12-71,-7 12 0,7-12-51,-11 10-42,11-10-38,-9 11-314</inkml:trace>
  <inkml:trace contextRef="#ctx0" brushRef="#br0" timeOffset="16133.8816">14998 13178 146,'0'0'288,"0"0"-71,4-13-58,-4 13-34,0 0-14,0 0-2,0 0 3,12 2 18,-12-2-2,9 26 55,-4-15-106,0 3-3,0 2-54,3 0 36,-2 2-11,2 1-8,-3 0-8,4 1-45,-3-2 44,-1-1-48,0 0 43,1-1-64,-3-1 19,4-1-53,2 13-164,-4-18 66,0 1-24,0-3-219,-5-7 119</inkml:trace>
  <inkml:trace contextRef="#ctx0" brushRef="#br0" timeOffset="16856.426">15340 13273 120,'0'-19'240,"0"19"-46,-3-15-38,-1 3 113,4 12-158,-9-10-11,9 10-15,-8-7-26,8 7 2,-13-5-25,13 5 7,-13 0-19,13 0 8,-16 3-3,10 4-3,-3-1 2,3 2-6,-2 2-6,2 2 2,-1 3-4,3-1-2,-2-1-4,2 3 7,2-2 2,-1 2-5,2-5-7,1 2 4,0-1-3,1 0 3,-1-12 4,4 18 1,-4-18 6,7 16 11,1-7-11,-8-9 9,9 3-6,-9-3-3,14-3-13,-14 3-7,12-12-6,-7 3-9,3-1-9,-2-2 10,-1-3 6,0 4-8,-1-2 8,0 2 2,0 2 9,2-10-5,-6 19-2,6-14-7,-6 14 0,4-8 5,-4 8 0,9-4-1,-9 4-3,0 0 4,13 1 5,-13-1-2,10 9 3,-10-9-1,13 11 10,-6-4-3,4 6-7,-3-8 3,-8-5 0,9 11-1,-2-5 2,-7-6 5,9 7 1,-9-7 14,9 5 6,-9-5-3,0 0-2,12 2-7,-12-2-3,10-7-6,-10 7-3,14-24-2,-8 16-3,-1-2 20,0 0-15,1 1 2,-3 0-14,-3 9 6,9-15-1,-9 15 0,8-12-2,-8 12-2,6-7-1,-6 7 2,8-7-4,-8 7 2,0 0 0,10-3 3,-10 3 1,0 0 0,16 2 2,-16-2 19,8 4-15,-8-4 0,12 5-22,-12-5 17,0 0 1,15 4 2,-15-4-1,13 0 0,-13 0-3,22-5-16,-12 1 2,0-2-8,0-1-2,2-3-3,-2 3 4,2-3 3,-3 1-10,0-3 30,3 2-13,-3 0 39,0 2-17,-2-1 36,0 2-38,0 0 41,3-4 3,-10 11-53,9-9 33,-9 9-43,8-7 34,-8 7-34,0 0 34,0 0-36,0 0 44,9 8-43,-9-8 40,1 11-33,-1-11 36,1 14-6,-1-14-14,5 25-53,-5-25-11,5 15-8,-5-15-13,8 12-1,-8-12-17,9 7-32,-9-7-26,14 3-32,-14-3-161,19-5 197</inkml:trace>
  <inkml:trace contextRef="#ctx0" brushRef="#br0" timeOffset="17166.4312">15999 13055 108,'9'-6'271,"-9"6"-66,0 0-40,0 0-32,0 0-35,9 5 4,-9-5-23,0 0-1,0 0-25,6 6 2,-6-6-16,0 0 21,0 0-14,10 5 24,-10-5-35,0 0-2,16-3-5,-16 3-6,23-12 11,-12 5-20,0-2 1,0 1-4,-1-2-8,0-1-19,1-1 22,-4-1-42,1-1 17,-2-1-9,0 3 29,-2 2-8,0-1 24,-4 11-30,3-15 22,-3 15-8,-4-10 3,4 10 20,-9 5-19,3 1-2,-1 2 3,2 5 0,-1-1 1,-2 5 5,4-3 44,2 2-49,2-2 34,1 0-34,2 0 55,2 0-38,15 6 75,-5-13-27,4-2-71,1-2 0,3-6-115,3 2-152,4-7-263,2-1-32</inkml:trace>
  <inkml:trace contextRef="#ctx0" brushRef="#br0" timeOffset="20597.8968">11807 16159 101,'0'0'230,"0"0"-48,-2-14-40,2 14 59,0 0-128,0 0-24,0 0 5,0 0-17,0 0 30,0 0-14,0 0 19,0 0-30,13 8 46,-8-1-2,4 2 1,-2 1-38,1 2 16,0 2-41,13 18 56,-9-15-52,-1 3-3,0-2-7,1 2 0,-2-1-6,0-1-2,1 1-17,-2-1-20,-1-2-27,0-2-28,-2 1-8,1-3-65,-3-2-20,-1-1-47,-3-9-119,4 12 202</inkml:trace>
  <inkml:trace contextRef="#ctx0" brushRef="#br0" timeOffset="20966.8948">11638 15980 39,'0'0'132,"0"0"54,0 0-131,0 0-3,0 0-18,0 0-1,-5 7-10,5-7 5,0 0-7,5 7 8,-5-7 0,0 0 8,0 0-3,10 6 9,-10-6-18,0 0 5,0 0-14,13-7 3,-13 7-16,6-10 8,1 2-11,-7 8 9,6-18-10,-5 8 7,2 0-6,-3 10 17,1-21 8,-1 21 8,-1-17 6,1 17-1,-3-12-10,1 1 16,2 11-34,0 0-9,-9-9-4,9 9-15,0 0-11,-7 7-13,7-7-28,-6 10-9,6-10-39,-2 14-125,2-14 78</inkml:trace>
  <inkml:trace contextRef="#ctx0" brushRef="#br0" timeOffset="21254.0888">11992 15650 104,'0'0'218,"3"-10"-56,-3 10-28,0 0-30,0 0-23,0-13-11,0 13-15,0 0-15,0 0-4,0 0-2,-4 10-6,4-10-4,1 17 2,2-5 1,-1 2-2,3 1-3,0 5-1,4 0-2,9 28-3,-5-22-19,1 2 16,4 4-12,-3-3 16,2 2-18,-2-6 5,1 2-8,-1 0 13,-1-4 0,-1 4-2,-1-5-3,1 0 4,-3-1-3,-2-2-4,5 19-52,-11-21-17,1 0-51,-3-1-71,-3-1-89,-1-2 271</inkml:trace>
  <inkml:trace contextRef="#ctx0" brushRef="#br0" timeOffset="21452.0882">12090 16171 100,'12'-17'234,"1"0"-45,5-2-40,-2 0-20,2 0-39,1 0-3,0 1-29,1-1 0,-5 5-39,1-1-6,16-11-70,-16 11-14,0 4-39,-2-1-46,-1 1-76,-1 2 74</inkml:trace>
  <inkml:trace contextRef="#ctx0" brushRef="#br0" timeOffset="21995.9117">12939 15445 146,'0'0'230,"7"-8"-53,-7 8-50,7-8-18,-7 8-34,0 0-2,9-8-30,-9 8 2,0 0-19,9-6 15,-9 6-7,0 0 38,16 6-12,-7-1 4,-3 4 0,4 1 17,1 7-20,-1 1 25,2 2-40,-1 3 15,3 2-34,-1 2 16,0-1-30,1 0 27,-3 1-32,1-1 19,1-1-32,-2-1 31,1-4-34,7 18 16,-9-21 10,-1-2-31,-3-3 20,2-1-33,-4-1 31,1-3-28,-5-7 2,4 12-40,-4-12-4,0 0-22,0 0 2,0 0 2,0 0-1,-16-9 1,0-16-82,3 8 97,2-1 31,0-4 39,-1 0 25,-1-4 18,-1 3-3,5 3-19,0 0 16,1 0-15,0 1 2,2 0-15,1-1 12,3 5-18,0-3 17,2-17-8,4 19-17,-3-3 19,5 6-12,0-3 3,0 1 5,0 4-5,1 0-2,-1 2-1,-6 9 8,12-9 2,-12 9 10,13-3 22,-13 3-19,9 7 21,-9-7-26,7 14 37,-7-14-32,0 22 23,0-8-38,-5-2 22,1 5-32,-1-2 19,-1-1-56,1 2-21,-4-3-59,4 0-75,-3-2-248,-1-5 91</inkml:trace>
  <inkml:trace contextRef="#ctx0" brushRef="#br0" timeOffset="22449.9105">14023 14901 301,'0'0'219,"-5"-8"-33,5 8 57,0 0-169,0 0 1,0 0-36,0 0 12,0 0-10,0 0 9,3 8-16,1 0 20,2 3-7,-3 2 15,4 4-28,2 2 20,0 0-32,-1 4-8,11 24 14,-9-22-11,2 0-8,-3 1-1,0 1-3,1-6-13,-4 1-6,2-2-34,-3-1 1,0-4-24,0 1 11,-1-5-10,-2 0-15,-2-11-51,0 15-65,-6-6-125</inkml:trace>
  <inkml:trace contextRef="#ctx0" brushRef="#br0" timeOffset="23229.2731">14119 15315 54,'0'0'213,"-11"-7"-46,11 7-29,-12-9-19,12 9-21,-10-8-12,10 8-8,-7-9-15,7 9-13,-6-11-9,6 11-7,-2-13-7,2 13-9,0-13-1,0 13 14,2-20-18,2 8 11,4 0-16,-3-2 10,4-3-16,2 1 13,0-1-18,12-18 6,-12 16 4,3 2-16,-1 0 11,-1-1-14,-1 0 14,2-1-16,-1 4 17,-1-2-18,-1 0 18,0 2-2,-1 1 8,-1 2-8,-2-1 18,2 1-17,1-12 11,-4 14-1,-1-1-16,-2-1 4,1-1-1,0 4 2,-1-3 4,2 0 3,-4 2 1,2-2 26,0 2-9,-2 10 10,1-19-4,-1 19-4,1-17 3,2 2 31,-3 15-36,0-14-5,0 14-6,0-10-8,0 10-16,0 0 1,4-11-1,-4 11 3,0 0 0,0 0 1,0 0 1,0 0 0,10 8-1,-10-8 0,10 20 7,-7-9 16,-1 0-22,5 3 30,-4 1-26,3 2 22,0-1-24,-1 1 21,0 3-24,1-1 21,2 0-25,-4 1 25,2-3-27,1-3 26,-3 2-26,3-3 26,-2-1-23,-1-2 37,0 1-36,-1-4 27,1 2-28,-4-9 25,7 13-24,-7-13 32,9 7-34,-9-7 30,0 0-26,14 0 9,-14 0-19,11-6 27,0-7-12,-5 7-8,-1-1 25,-5 7-14,12-15 38,-12 15-22,6-11 42,-6 11-41,7-10 21,-7 10-43,5-8 41,-5 8-49,5-6 32,-5 6-40,0 0 30,1-5-16,9-2-10,-10 7 25,0 0-25,8-6 32,-8 6-30,0 0 30,14-6-33,-14 6 35,13-5-37,-4 1 39,-9 4-28,16-9 21,-5 6-33,-2-3 32,15-9-36,-12 8 1,0-3 33,-2 3-28,2-1 28,-3-2-25,0 1 30,-2 0-31,0-1 3,-3 2-5,1-2 1,-3 0 0,-2 10 4,1-18 5,-1 18 11,-3-22 14,3 22 14,-5-12-30,5 12-3,-4-7-3,4 7 0,0 0 1,-12 2 1,12-2-5,-5 13 38,3-4-35,0 3 27,0 0-31,2 0 28,4 0-32,-2 2 31,2-1-36,2-1 25,2 2-43,1-5 14,0 1-43,1-2 1,3-4-44,1 0-19,1-4-39,3 0-42,0-4-195,7-4 143</inkml:trace>
  <inkml:trace contextRef="#ctx0" brushRef="#br0" timeOffset="23586.2165">15383 14268 108,'0'0'145,"-10"4"-5,10-4-9,-8 11-3,3-3-23,0 2-18,-1 5-9,-1-1 1,2 1 1,1 9 1,2-2 3,-1 0-14,-1 4-12,4 22 23,0-26-48,4 1 3,-1-3 22,1-4-31,-1 0 31,3 1-28,-1-2 33,1-4-16,1 0 3,0-4-11,3 0-4,-10-7-4,19 3-4,-6-6-8,0-4-7,2-1-9,1-4-10,3-6-31,-3-2 30,1-2-32,-3-3 19,-1-3-17,-3 1-3,-1-1 33,0-1-11,-5 5 47,-3 2-15,0 2 22,-2 3-32,-4-13-21,-2 19 3,4 3-42,-5-1 4,8 9-20,-15-5 8,15 5-35,-22 4 2,9-1-38,0 7-36,1-1-173,-2 1 196</inkml:trace>
  <inkml:trace contextRef="#ctx0" brushRef="#br0" timeOffset="23920.215">15322 14483 53,'5'-15'189,"-5"15"-38,8-14-24,-5 6-7,-3 8-18,13-12-16,-13 12-14,11-12-8,-11 12-8,14-6 9,-14 6-22,16-3 8,-16 3-13,19 2-3,-10 1 6,1 1-4,4 2-5,-1 0-7,1 1-9,-1 2 5,2-1-7,15 7 11,-16-5-16,2-4 2,0 0-3,1-1-1,0 0 2,0-2-1,2-2-5,0-1-26,1-1-3,0 0-1,3-5-9,1 0-20,-2-2-10,2-3 0,26-15-46,-26 10 75,-2 2 28,-2-2 18,-3 3 32,-2 2 21,-2 2 7,-3 0-14,1 1-12,-3 1-14,-1 0-25,-7 7-44,11-10-78,-11 10-268,7-8 159</inkml:trace>
  <inkml:trace contextRef="#ctx0" brushRef="#br0" timeOffset="26684.7146">14886 14701 148,'0'0'187,"0"0"-43,0 0 3,0 0-30,0 0 10,-8 6-26,8-6 100,0 0-110,0 0-13,0 0-13,-6-8-9,6 8-11,0 0-8,0 0-8,0 0-4,-4-10 0,4 10-5,0 0-11,0 0-1,0-13-2,0 13-2,0 0 3,2-9-6,-2 9 2,0 0-2,6-11 0,-6 11-2,5-6 1,-5 6-2,0 0-1,12-7-2,-12 7 1,0 0-2,13-3-2,-13 3 0,11 3 8,0 4-6,-11-7 1,12 9 2,-12-9-4,11 15 5,-11-15 0,9 12 23,-9-12-25,8 11 20,-8-11-22,5 10 24,-5-10-21,9 6 33,-9-6-19,5 7 19,-5-7 32,0 0-35,0 0 3,0 0-11,0 0-14,6-7-1,-6 7-4,2-12-2,-2 12 11,1-11 3,-1 11-2,4-13-4,-4 13-31,6-10 34,-6 10-31,17-13 38,-17 13-37,13-7 32,-13 7-32,19-2 34,-19 2-31,19 0 25,-8 0-60,1 2-59,0 1-82,0 1-280,-2-1 43</inkml:trace>
  <inkml:trace contextRef="#ctx0" brushRef="#br0" timeOffset="32149.7491">11068 17638 391,'-11'5'209,"11"-5"-38,-16 10-22,7-3-18,2 4-14,0-1-17,-1 5 5,3 2-23,-1 3-13,2 4 13,2 2-15,2 0 12,1 3-37,2 2 26,8 33-11,-5-34-48,3 1 25,3-2-36,-1-3 1,4-1 1,0-1 0,0-6 0,2-3 3,-2 1-2,4-7 2,-1 0 2,-1-4 2,2-3-66,-1-2 2,0-6-67,1-1-19,-1-4-41,-2-1-261,1-8 80</inkml:trace>
  <inkml:trace contextRef="#ctx0" brushRef="#br0" timeOffset="32491.3587">11134 18004 248,'-12'-6'211,"12"6"-22,-8-6-75,8 6 23,0 0-48,-8-10 8,8 10-40,-5-6 7,5 6-41,-4-10 18,4 10-31,-1-11 21,1 11-31,1-13 23,-1 13-24,5-14 21,-5 14-19,8-14 20,-1 4-30,0 3 26,5-3-28,-2 1 20,4 1-45,-3-1 10,16-8-101,-12 9 22,-2-1 16,2 2-27,-1 0 18,-2 1-42,2-1-64,-3 2 61</inkml:trace>
  <inkml:trace contextRef="#ctx0" brushRef="#br0" timeOffset="33566.1137">11366 17771 108,'0'0'237,"0"0"-33,0 0-63,0 0-10,-9-5-49,9 5 9,0 0-46,0 0 15,0 0-34,0 0 13,-2-9-32,2 9 20,0 0-26,0 0 23,7-5-30,-7 5 21,0 0-24,16-3 31,-16 3-26,11 3 21,-3 1-26,2 0 33,-1 0-30,-2 1 26,3-1-24,0 1 20,-3 0-23,10 7 16,-10-7 6,-7-5-25,12 10 27,-12-10-23,11 7 39,-11-7-9,7 7 22,-7-7-31,0 0 25,8 3-37,-8-3 26,0 0-28,0 0 23,0 0-30,-2-5 25,-3-9 2,5 14-30,-4-10 28,4 10-33,-1-12 27,1 12-20,-1-13 3,1 13-9,2-14 4,-2 14 5,5-15-4,-5 15 4,8-14 1,-3 6-4,11-8 15,-9 8-25,2 1-6,0 2-12,0-4-9,0 3 1,2-2 19,-2 3-12,-2 0-1,2 0 7,-2-1 7,-7 6 5,12-9 7,-12 9 18,10-5 9,-10 5 15,9-7 5,-9 7 4,0 0-5,8-5-4,-8 5-7,0 0-6,0 0-4,0 0-1,10 3 10,-10-3-1,5 7-9,-5-7 0,6 15-2,-2-6-4,7 12 2,-3-8-5,0-1 25,1 0-34,0 0 28,5 0-29,0 1 29,1 1-29,1-2 24,0 3-30,1-2 31,0 0-24,-1 1 17,1 0-22,-1 0 31,10 14-24,-14-17-10,-1 0 28,-2 0-25,-2-1 28,-3-2-28,-4-8 25,7 15-24,-7-15-2,2 11-33,-2-11 33,0 0-45,-11 3 16,11-3-34,-13-7 36,-3-10-42,6 8 44,2-4 33,1 1-21,-2-2 28,5 1-23,-3-1 27,2 0-29,3 3 10,0-1 3,2 1 29,0 11-15,0-20-6,0 20 0,4-14-1,-4 14 0,5-12 0,-5 12 2,9-8 23,-9 8-31,9-7 25,-9 7-27,9-5 25,-9 5-28,10-5 27,-10 5-26,10-4 29,-10 4-16,9-8 23,-9 8-33,14-21 3,-14 21 4,4-19 3,-3 7 0,0 1 4,-2-4-5,0-2-12,-1-1-13,-4-3-11,0-2 6,0 0 10,-1 0 3,-1 1 14,1 1 17,-1 1 13,-4-11 70,7 19-51,0 0-15,0 5-7,5 7-5,-6-13-7,6 13-3,0 0-2,0 0-2,0 0 2,0 0-10,-5 7 2,5-7 3,5 13-3,-5-13 13,11 21-32,-4-13-5,-2-1-8,1-2-4,-6-5-2,13 9 4,-13-9-5,13 5-7,-13-5-4,14 0-19,-14 0 1,14-8 11,-5 2 14,-4-2 16,4 0 33,-3-1-2,-1 1 44,2 0-13,-1 2 34,-6 6-21,9-11-10,-9 11-6,7-10-7,-7 10 15,7-7-23,-7 7 3,0 0 3,18 0 3,-18 0-6,13 2-5,6 6 4,-7-4-4,0 3-6,1 0-8,1-1 2,2 3 1,-1-1 0,-1 1-2,-1-1 0,1-1 2,-1 1 1,-1-2 2,-1-1 3,0 0 0,-2 0 6,11 0 7,-20-5-12,20 0-35,-10-5-98,1 0-309,-2-2 101</inkml:trace>
  <inkml:trace contextRef="#ctx0" brushRef="#br0" timeOffset="35419.8563">13247 16067 156,'-4'-9'204,"4"9"-52,0 0-20,0 0-23,0 0-17,-3-11-12,3 11-9,0 0-10,0 0 32,0 0-63,-2-9-5,2 9-6,0 0-3,0 0-6,0 0-3,0 0-2,0 0-4,0 0 3,0 0-1,0 0 9,0 0-3,11 6 11,-11-6-2,21 22 36,-15-12-31,6 1-19,-1 4 19,3-1-25,-1 3 27,3 0-3,0 2 27,0 1-32,-1 2 18,3-2-16,-2 1 4,2 1-24,-5-1 21,3-1-26,1-1 23,-2 2-24,-2-6 35,1 5-14,-1-6 1,1 3-10,-3-2 1,0-3-29,-2 0 29,0-1-25,-1-3 31,-1 1-25,0-2 20,-2 0-18,-5-7 25,13 16-1,-13-16-16,7 7 27,-7-7-28,7 7 39,-7-7-35,0 0 17,9 5-29,-9-5 32,0 0-31,0 0 24,13 0-23,-13 0 24,11-2-4,-11 2 1,22-15 29,-12 11-59,1-3 47,1-1-25,-1 0 33,4-1-32,1-1 34,2-2-32,-2 0 13,8-2-18,-1-3 27,-1 0-35,9-5 40,1-2-35,-1-3 45,53-38-12,-39 29-8,2-1-46,3 0 49,4-2 0,4-3-7,1-1 28,4-1-41,1-2 33,10-6-42,-11 9 27,0 0-34,0-1 32,-2 3-38,-5 3-8,3 0-10,-3 2 0,-3 3 1,-1 1 3,-3 3 3,0 1 0,-11 6 2,-1-1-5,1 2 9,-2-1 0,-2 5-21,-2-2 34,-2 1-24,-3 4 39,-6 0 0,18-8-14,-21 10 6,-3 5 1,-3 0 0,1 0 4,-4 2-4,0-1 2,-2 1-1,-7 5 0,16-9 0,-16 9 3,11-7-4,-11 7 1,10-6-1,-10 6 1,12-12 1,-12 12 6,5-9-1,-5 9 6,5-12-11,-5 12-6,4-12 3,-4 12 3,4-14 6,-4 14 1,1-17 0,-1 17-1,0-18-5,0 4 3,-1 5-1,-2-16 4,2 10-9,0 1 13,-2-2 5,1 0 4,-1 1 14,-1 0-6,2-3-8,-4 3 3,1-2-5,-3-2-10,1 2 0,-1 0 7,-1 0 8,2 3 3,-7-12 24,8 15-26,0 1-7,2-1-3,-1 4-6,5 7-1,-5-15-3,5 15-1,-6-11-3,6 11 0,-4-11-1,4 11 1,-4-7 0,4 7-1,0 0 11,-8-11-5,8 11 0,0 0-5,-3-8 1,3 8 10,0 0 1,0 0 2,-4-8-13,4 8 4,0 0-3,0 0 2,0 0-6,0 0-8,0 0-19,-4-9-27,4 9-207,0 0 62,0 0-95,0 0-226,5-10-22</inkml:trace>
  <inkml:trace contextRef="#ctx0" brushRef="#br0" timeOffset="40218.0379">14575 16302 112,'0'0'111,"0"0"-14,0 0-6,0 0 7,0 0-1,7 11-8,-7-11-9,7 13 11,-2-7-2,1 5-4,0-1-3,1 2-6,9 16 34,-7-13-70,1 1-2,1 1-7,0-1-11,0 1-5,-4-3-2,2 1-4,0-2 1,0 1-3,-3-1-1,1-2-2,-2 0 1,-1-3 0,-1 2 0,2 4 4,-5-14-5,-1 12-10,1-12 2,-9 7-4,9-7-3,-14 4-5,14-4-1,-20-3 3,7-1 1,-1 1 6,-1-3 2,-1-1-2,2-2 4,-2-1 0,-10-12-2,12 11 3,6-1 2,-2-1-1,1 1 8,5-2-5,0 0-11,2 1-5,2 0 1,1 0 0,2-3 3,1 0 4,2 0 2,2-2-3,3-1 2,-1 1 0,2 1 2,-1 1-11,0 4 12,-1 0-10,-1 2 13,0 1-10,-2 3 17,2 2-8,0 0 0,-9 4 1,14-1-1,-14 1 0,13 5 2,-13-5 0,18 19 0,-10-7 5,-3 0 0,2 0 1,-1 1 2,2-1-1,0 2-2,0-1 19,1 1-20,-1-2-5,0 1 0,1-3-1,3 1 0,-3-1 4,1-2 0,14 5-1,-12-8-14,-2-1-17,1-3-24,-11-1-18,25-1-21,-14-3 1,3-1 1,-3-2 17,2 0 3,-2-4 13,-1 1 25,-1-1 13,-1 0 18,-3 0 11,7-8 62,-8 9-18,-4 10 3,5-15-1,-5 15 6,4-12 1,-4 12-6,3-11-14,-3 11-9,0 0-11,0 0 4,0 0-8,0 0-10,0 0 0,0 0-2,0 0 0,0 0 0,0 0-2,0 0-2,0 0-2,0 0 1,0 0 0,0 0 3,0 0 0,8 5-1,-8-5-3,0 0 5,11-4 4,-11 4-4,0 0-7,13-13-5,-13 13-3,3-10-1,-3 10 4,4-12-3,-4 12-15,0-12 19,0 12-14,-2-11 18,2 11-13,-5-6 19,5 6 2,-8-7-4,8 7-1,0 0 4,-19 2 0,19-2 21,-10 7-34,10-7 2,-9 12-3,4-3 6,2 2-1,3-11-2,-2 18 0,0-7-3,4 0-3,-2-11-8,3 19-13,2-9-6,0-2-7,7 5-78,-5-7 25,-7-6-12,16 8-5,-16-8-13,17 0-77,-17 0 61</inkml:trace>
  <inkml:trace contextRef="#ctx0" brushRef="#br0" timeOffset="40535.3158">15140 16373 113,'0'0'95,"9"-5"78,-9 5-98,0 0-1,0 0-8,0 0 0,0 0-6,8-5-6,-8 5-9,0 0-4,0 0-6,0 0-7,0 0-3,0 0 0,0 0-4,0 0-3,9 7 0,-9-7-2,0 0-4,0 0 6,9 5-2,-9-5-4,0 0-8,11-5-1,-11 5 0,12-6 0,-12 6 3,11-13-2,-4 6-3,-3-1 3,6-3-2,1-14-22,-7 11 15,1-1-7,0 0 15,-1-1-12,-1-4 20,-2 5-9,-1-2 2,0 0 3,-4 4 17,4-2 2,-4 3-3,1 1 4,-1 0-5,0 4-5,-5-8 4,9 15-14,-9-10-1,9 10-3,0 0 1,-14 0 0,14 0 12,-7 6-17,7-6 19,-4 12-36,4-12 11,-2 14-29,2-14-3,1 15-18,-1-15 5,9 21-83,-9-21 53,8 12-7,-8-12-14,13 5-17,-13-5-69,0 0 54</inkml:trace>
  <inkml:trace contextRef="#ctx0" brushRef="#br0" timeOffset="40865.8562">15357 16029 53,'0'0'182,"0"0"-40,0 0-22,-9 3-11,3 9 56,6-12-100,-5 12-20,5-12-2,-2 14-23,2-14 9,0 16-14,0-16 5,2 13-17,-2-13 9,4 10-12,-4-10 5,8 7-16,-8-7 14,0 0-27,21-5-17,-21 5 30,14-9-5,-7 2 11,-1-1 7,-6 8 26,11-12-5,-11 12 22,8-11-7,-8 11 15,8-8-20,-8 8 8,5-8-25,-5 8 6,0 0-20,3-4 20,-3 4-10,0 0-16,12 1 14,-12-1-14,0 0 12,7 10-13,-7-10 13,6 7-20,-6-7 9,7 5-16,-7-5 12,0 0-14,11 8 0,-11-8-16,15-2-53,-15 2 44,14-6-14,-14 6-5,12-9 2,-6 2-15,2-1-29,-2-1-97,-1-3 61</inkml:trace>
  <inkml:trace contextRef="#ctx0" brushRef="#br0" timeOffset="41060.8561">15598 15812 16,'4'-15'247,"-2"2"-61,-1 4-46,2-2-34,-3 11-26,4-17-16,-4 17-15,4-10-12,-4 10-3,0 0 0,0 0 2,14 4 53,-10 3-44,1 3 0,1 2-14,2 1 12,-2 6-30,3-2 11,-1 2-18,2 1 14,0-1-17,0 1-6,2 1 3,-2-2-18,-1-2 14,4 0-14,3 13-40,-8-18 1,0-1-13,-3-1 16,-1-1-9,-4-9-5,5 10-45,-5-10-20,0 0-86,0 0 69</inkml:trace>
  <inkml:trace contextRef="#ctx0" brushRef="#br0" timeOffset="41343.3547">15787 16064 353,'0'0'30,"0"0"-1,-23 3 43,23-3-39,-13 3-5,13-3 5,-10 3-8,10-3 10,0 0-9,-16 0 10,16 0-24,0 0 3,0 0-14,-10-6 5,10 6-15,0 0-2,1-15-5,3 7 9,0 0-9,1-2 2,2-1 9,0-1 10,1 0 3,1 0 18,0 2 7,1-3 32,0 1-12,2 1 17,-3 3-41,0-3 10,-1 3-25,0 2 9,5-6 3,-13 12-22,10-9 18,-10 9-13,12-7 10,-12 7-11,8-6 18,-8 6-7,9-7 19,-9 7-19,8-6 14,-8 6-15,7-6 12,-7 6-11,10-7 26,1-2 9,-11 9-44,13-10 14,-6 5-18,1 0 18,0-1-23,-8 6 16,14-7-25,-6 2 8,-8 5-36,14-9-12,-14 9-29,13-6-35,-13 6-51,13-5-167</inkml:trace>
  <inkml:trace contextRef="#ctx0" brushRef="#br0" timeOffset="44088.3497">13991 17488 120,'0'0'147,"-10"-5"-5,10 5-25,0 0-19,-12-2-21,12 2-8,0 0 4,-18 2 2,18-2-3,0 0-6,-18 3-15,9-1 30,9-2-51,-12 5-7,12-5-2,-9 6 2,9-6 17,-10 13 10,4-4-2,2 0-13,2 2-3,-1 4 2,-1-1-2,0 3-7,4 0 24,-2 0-33,0 3 26,2-2-29,0 0 27,0 2-33,2-2 25,0-1-32,2 0 30,0 0-32,1-2 28,-1-1-24,2 0 22,2-2-42,-3-3 47,1 0-36,2-2 29,5 3-7,-13-10-23,13 2 30,-13-2-29,14-2 27,-14 2-31,13-7 34,-5 2-37,-2-1 35,1-2-28,-1 0 21,0-1-28,0 0 1,-2-2-5,1 1-10,1-13-29,-4 8 16,0 2 9,-1 0 3,-1 0 4,0-2-9,-3 0 4,1 0 2,0-1 4,0 4 16,0-1 6,-3 3-5,5-1 13,-4 2-6,4 9-4,-5-22-13,5 22 12,-1-12-3,1 12 2,0 0 0,1-12 3,-1 12-2,0 0 3,11-3-2,-11 3 2,0 0 18,16 3-22,-16-3-14,14 7-1,-5-2-1,-3 0-3,4 0-2,-2 1-1,1-2 4,-9-4 1,14 10 3,-14-10 5,15 8-1,-15-8 3,11 8 0,-11-8 5,10 4 0,-10-4 11,0 0-11,0 0-6,4 1-5,-4-1 14,0 0 9,5-8 0,-5 8 2,-5-9-4,5 9 8,-4-12 6,4 12 1,-7-13-4,7 13-1,-3-11-4,3 11-1,-4-12 4,4 12-4,-2-13-11,2 13 5,0 0-1,0 0 3,0 0 18,9-7 3,-9 7-4,7 5-3,-7-5-3,11 10-1,-11-10-3,13 12-3,-8-5-2,3 2 0,-3-1 7,9 6-3,-14-14-8,11 12 1,-11-12 1,9 9 0,-9-9 5,7 8-1,-7-8-7,0 0-10,0 0 0,0 0-18,0 0-3,5-14 3,-5 14-1,-5-17 7,2-7 0,1 14 11,2-2 7,0 12 1,0-18-1,0 18 0,0-16 6,0 16-1,5-13-3,-5 13 3,6-9 4,-6 9-3,0 0 3,14-2-3,-14 2 0,14 5-1,-14-5 5,17 5-11,-7-1-23,-10-4-8,19 5-10,-19-5-13,17 7-13,-17-7-9,13 5-10,-13-5-13,14 1-26,-14-1-79,0 0 65</inkml:trace>
  <inkml:trace contextRef="#ctx0" brushRef="#br0" timeOffset="44323.3499">14315 17154 165,'9'12'200,"-2"-2"-71,7 17 117,-6-10-142,3 1-46,1 2 19,-3-2-35,4 4-8,0-1-4,-3-3-3,1 2-4,0-1-5,0-1 27,-2-1-40,2-1-1,-4-1 0,2-3-4,-2 3-9,-1-6-7,-3-1 3,3 1-15,-6-9-31,5 13-33,-5-13-37,0 0-18,4 8-81,-4-8 73</inkml:trace>
  <inkml:trace contextRef="#ctx0" brushRef="#br0" timeOffset="45015.1286">14521 17516 238,'-9'4'-19,"9"-4"12,0 0 18,-13 0 5,13 0 8,0 0 7,-16 1 8,16-1 5,0 0 13,-15 0 20,15 0 9,0 0-1,-14 0-11,14 0-3,0 0-11,0 0-12,-6 0 19,-6-1-45,12 1-4,0 0 18,0 0-20,0 0-11,1-12-2,-1 12 2,4-10-4,-4 10 1,11-12 4,-5 4 23,2 0-33,0-1 26,1 0-25,12-12 14,-11 12 8,0-2-17,2 4 30,-2-3-21,-1 3 18,0-1-35,-2 3 30,1-2-32,-8 7 19,14-8-19,-14 8 26,11-7-27,-11 7 25,9-7-28,-9 7 24,10-4-21,-10 4 19,0 0-20,11-5 21,-11 5-3,0 0 10,11-5-32,-11 5 23,10-6-19,-10 6 28,6-6-29,-6 6 29,8-11-29,-8 11 10,10-21-42,-8 10-16,1 0 16,-3 0-27,1-2 39,-1 1-3,0 12 46,0-21 6,0 21 31,0-17-22,0 17 33,-2-15-35,2 15 15,-2-11-32,2 11 19,-5-11-11,5 11-21,0 0 19,0 0-22,0 0 22,-5 12-24,5-12 38,-1 12-35,1-12 17,1 15-23,-1-15 27,3 19-28,-3-19 22,5 17-20,-5-17 23,7 22-32,-7-22-4,7 10 21,-7-10-23,4 8 27,-4-8-25,0 0 25,12 1-25,-12-1 16,0 0-32,10-9 31,-10 9-25,5-10 30,-5 10-18,6-12 34,-6 12-17,4-12 37,-4 12-18,3-8 26,-3 8-31,0 0 21,5-11-32,-5 11 20,0 0-20,0 0 20,0 0-30,7-6 30,-7 6-32,0 0 27,7 7-24,-7-7 13,6 11 8,-6-11-23,8 6 24,-8-6-26,0 0 25,6 6-21,-6-6 20,0 0-4,0 0 25,0 0-30,17-2 21,-17 2-26,10-10 27,-5 2-23,8-12 48,-7 9 4,3 0-17,-2 2 11,0 0-7,-3 1-5,4 1-10,-2 1-2,-6 6-3,13-11 6,-13 11-6,14-5-10,-14 5-13,13-4-20,-13 4-22,21-2-90,-21 2 12,15-1-115,-15 1-98,21-4 204</inkml:trace>
  <inkml:trace contextRef="#ctx0" brushRef="#br0" timeOffset="46565.2955">16630 16153 178,'0'0'207,"-5"-10"-37,5 10-9,-6-10-45,6 10 7,-7-9-35,7 9-5,-7-9 8,7 9 0,-7-7-1,7 7-17,-8-6-23,8 6-5,0 0-6,-15 0 4,15 0 7,-19 14 99,13-4-92,1 2 39,-2 3-39,2 3 20,0 2-42,1 1 21,0 2-38,3 1 27,1 0-34,0 0 23,3-2-32,1 0 17,2 2-46,1-5 16,8 16-122,-7-22 14,1-1 9,0-3-22,1 0-25,-1-2-38,2-6-36,-11-1-163,21-1 150</inkml:trace>
  <inkml:trace contextRef="#ctx0" brushRef="#br0" timeOffset="47338.8727">16766 16201 4,'0'0'292,"0"0"-81,0 0-8,-11 4-46,11-4 10,-6 14-39,3-3 1,1-1-54,0 4 9,2 1-42,0-1 19,0 0-36,6 16 31,-2-16-23,-1-2-31,3-2 28,-1 0-29,2-3 25,0-1-29,-7-6 22,11 7-35,-11-7 16,14-1 6,-14 1-30,13-9-25,-13 9 6,9-14-25,0-6-30,-8 10 68,0 0 16,-1 10 18,0-17 11,0 17-6,-2-17-15,2 17 24,-9-16-24,9 16 24,-8-13-21,8 13 43,-10-12-37,10 12 24,-10-13-24,0 2 16,10 11-2,-8-12-22,8 12 22,-5-10-22,5 10 19,-3-12-21,3 12 20,0 0-18,-3-13 33,3 13-26,0 0 29,6-6-28,-6 6 22,0 0-21,14 0 15,-14 0 1,0 0-32,15 3 27,-15-3-24,9 3 23,-9-3-25,0 0 26,12 4-29,-12-4 32,0 0-27,0 0 26,15 1-26,-15-1 26,0 0-27,9-7 35,-9 7-36,6-5-1,-6 5 5,8-7-2,-8 7 1,8-9 2,-8 9 0,7-8-3,-7 8-5,9-10-1,-9 10-2,10-11 2,-10 11 5,11-12 1,-1 1 0,-4 5 2,-1-2 5,1 0 11,-1-2-4,0-1-8,1-1 5,0 0-2,0-2 4,0 0 25,-1 2-21,-1 2 47,0 0-4,-4 10 12,6-16 3,-2 3 26,-4 13-62,0 0-5,0 0-5,0 0-3,0 0-1,0 0 3,0 0-1,-6 13-3,6-13-53,-4 11 51,4-11-50,-1 14 57,1-14-9,3 14-2,2 2 9,-1-7-12,1-2 0,1 1 0,1-1-1,2 1-2,0-1 3,0 2-2,4-2 0,-2 1-2,2 0 8,-1-2-1,-2 1-12,0-2 5,-1-1 0,0 1-2,-9-5-3,14 8 32,-14-8-30,10 7-3,-10-7-4,7 7 5,-7-7 2,0 0-7,4 11 27,-4-11-44,0 0 27,-6 11-41,6-11 28,-6 7-50,6-7-106,-9 10 60,9-10-35,-8 5 6,8-5-17,0 0-5,-6 6-27,6-6-141,0 0 217</inkml:trace>
  <inkml:trace contextRef="#ctx0" brushRef="#br0" timeOffset="47972.4098">17253 15897 190,'-3'-17'364,"3"17"-234,-5-11-43,5 11 1,-8-10-22,8 10 6,-11-7-19,11 7 12,-13-4-24,13 4 14,-13-1-16,13 1 19,-14 5-18,6-1 26,2 2-20,-9 11 87,8-5-90,2 2-14,0-1 9,0 1-21,2 1-3,2-3-1,1 0-6,1 0 0,1 0-3,-1 0 3,3-2 25,-4-10-35,6 15 26,-1-6-34,-5-9-1,9 6-16,-9-6 8,0 0-8,18-3-27,-10 0 1,-2-6 0,3 1 23,-3-3-16,2-1 23,-1 1-4,-2-3 19,1 1-5,-2 0 30,-2 3-4,4-10 46,-6 20-23,3-14-28,-3 14 15,4-12-24,-4 12 21,0 0-31,3-11 30,-3 11-33,0 0 26,0 0-25,0 0 24,0 0-19,0 0 16,10 5-19,-10-5 14,8 10 11,-8-10-24,6 8 24,-6-8-24,7 6 24,-7-6-18,0 0 22,12 4-31,-12-4 13,0 0-24,10-2 2,-10 2-30,10-6 19,-10 6-8,13-15-11,-13 15 41,11-13-8,-11 13 18,8-10-9,-8 10 14,8-11-13,-8 11 13,7-6-4,-7 6 9,0 0-14,9-5 23,-9 5-14,0 0 19,8 7-17,-8-7 12,7 10-16,-7-10 16,8 14-18,-3-6 15,-1 0-21,2 0 20,-1 0-19,0-1 19,2 0-13,-7-7 9,10 11-16,-10-11 5,10 8 0,-10-8 3,15 4 25,-15-4-8,0 0-22,16-6 19,-16 6-17,7-11 23,-2 5-11,-5 6 20,7-19-27,-2 9 26,-3-1 17,2 1 34,-1 0-19,1-1-14,-2 2-36,2-9 18,-4 18-25,4-12-47,-4 12-10,4-13-54,-4 13-26,0 0-41,5-12-26,-5 12-153,0 0 188</inkml:trace>
  <inkml:trace contextRef="#ctx0" brushRef="#br0" timeOffset="48966.3062">17661 15633 74,'0'0'152,"0"0"-20,-11 7-8,11-7-18,-6 12 3,2-5-22,1 3-1,-1 1-20,2 0 1,-1 2-23,0-1 7,2 1-21,0 1 7,-1-1-21,0 0 11,4 10 14,-2-23-40,2 20 19,-2-20-21,1 14 19,-1-14-17,4 12 21,-4-12-20,0 0 8,9 7-23,-9-7-6,9-4-15,-9 4-8,11-10-4,-11 10 3,16-27 18,-11 18 53,1 0 42,-1 0-24,-1 0 12,1 2-28,-5 7 18,7-14-31,-7 14 14,5-10-23,-5 10 8,6-8-27,-6 8 16,0 0-18,5-8 19,-5 8-13,0 0-3,0 0 16,0 0-15,13 1 22,-13-1-23,0 0 15,8 7-15,-8-7 19,9 5-13,-9-5 17,8 4-20,-8-4 17,7 7-21,-7-7 22,12 3-17,-12-3 18,11 1-20,-11-1 12,12-1-14,-12 1 17,12-4-12,-12 4 19,12-9-26,-12 9-4,11-13-14,-7 4 28,0 1-20,-4 8 22,5-18-3,-2 2 90,-3 16-9,2-13-38,-2 13 37,0 0-61,2-16 23,-2 16-39,0 0 21,0-11-26,0 11 22,0 0-35,0 0 23,0 0-24,0 0 28,0 0-29,0 0 12,0 0 16,0 0-26,0 0 28,0 0-25,0 0 29,0 0-27,0 0 26,0 0-24,0 0 23,5 6-15,-5-6 24,0 0-31,0 0 26,0 0-24,9-6 18,-9 6 9,5-11-24,-5 11 22,4-11-28,-4 11 31,5-18-29,-5 18 39,5-16-26,-4 3 26,2 5-19,0-3 17,-3 11 21,6-18 2,-6 18-16,2-13-7,1 3-2,-3 10-27,0 0-4,4-12 2,-4 12 0,0 0 1,0 0 2,9 4 26,-9-4-32,7 8 30,-7-8-26,8 14 23,-3-7-24,0 2 12,2-3-38,-1 1 31,-1 1-32,-5-8 15,10 12-38,-10-12 29,9 10-20,-9-10 34,9 7-19,-9-7 25,0 0-39,0 0 16,14-3-20,-14 3 16,5-10-33,-1-11-95,0 6 72,-2-2-30,0 0-27,0-7 2,1 1 30,-1-4 31,0 2 52,0-3 69,1 4 46,-1 1 21,1 5 2,-2 2-20,1 0-25,-1 3-28,0-9-30,-1 22-6,5-13 6,-5 13 6,0 0 16,0 0 3,10 6 10,-7 4 2,1 4 1,1 4-3,0 3 23,0 2-32,0 7 27,0 0-39,2 3 14,1-2-36,-1 1 32,1 0-32,1-3 25,-1-3-34,1 3 32,-1-8-36,0-1 16,1-3-45,-3-3 9,1 1-24,-1-5 20,0-1-32,-6-9-14,9 11-59,-9-11-413,0 0 390</inkml:trace>
  <inkml:trace contextRef="#ctx0" brushRef="#br0" timeOffset="49214.2903">18057 15619 71,'0'0'242,"-12"4"-42,12-4-52,0 0-17,-13 2-39,13-2-5,0 0-26,0 0 10,0 0 17,-1-12-66,7 7 11,1-4-22,4 1 22,-1-4-19,5-2 21,0 2-5,0-3 27,2 1-7,-1-1 24,0 2 7,0-1 2,-2 0-9,3 1-4,12-10 64,-17 13-137,-1 0 44,1 2-59,-2-2 53,0 3-52,-2 0 33,-1 0-59,1 3 8,0-3-41,-8 7-53,11-8-70,-11 8-292,7-6 19</inkml:trace>
  <inkml:trace contextRef="#ctx0" brushRef="#br0" timeOffset="52668.1125">13249 16056 41,'0'0'122,"0"0"-18,0 0-12,0 0-20,0 0-3,0 0-7,0 0 0,0 0-6,0 0-5,0 0-2,0 0-8,0 0 4,0 0-6,3-11-8,-3 11-5,0 0-2,0 0-7,0 0 5,0 0 4,0 0 1,0 0-1,0 0 4,0 0 4,0 0 12,0 0-7,9 4-8,-9-4 10,0 0 10,13 14 62,-13-14-63,12 13 30,-6-6-31,1 4 33,2-1-38,2 2 28,0 5-41,1-2 37,-1 2-13,0 0 31,3 2-41,-1-1 16,1 0-42,-1-1 30,14 15-4,-16-16-47,1-2 27,-1-3-31,-2 1 31,0-3-38,0 2 36,0-1-31,-1-2 29,-2 1-31,2-2 32,-3 0-34,1 0 33,-6-7-27,10 12 22,-1-2-10,-9-10-17,8 8 33,-8-8-38,7 8 30,-7-8-29,0 0 30,9 8-27,-9-8 33,0 0-27,7 6 40,-7-6-26,0 0 32,0 0-33,4 7 29,-4-7-3,0 0-35,0 0 25,7 6-27,-7-6 20,0 0-31,0 0 27,0 0-24,0 0 30,0 0-37,0 0 32,7 7-29,-7-7 29,0 0-29,0 0 30,9 7-28,-9-7 28,0 0-29,7 5 31,-7-5-30,0 0 32,11 3-37,-11-3 37,0 0-30,11 1 28,-11-1-22,0 0 22,0 0-30,0 0 29,16 1-21,-16-1 15,0 0 5,0 0-28,0 0 26,12-1-25,-12 1 27,0 0-30,0 0 30,0 0-31,0 0 30,0 0-30,0 0 29,0 0-28,12-1 31,-12 1-30,0 0 22,0 0 6,0 0-23,9-5 22,-9 5-26,0 0 33,0 0-30,10-5 19,-10 5-25,0 0 30,11-4-28,-11 4 24,0 0-23,14-4 28,-14 4-29,15-4 18,-15 4 15,11-5-32,-11 5 30,14-5-30,-14 5 28,17-7-26,-7 2 25,-2 0-22,1 0 22,1 1-27,-1-4 36,2-1-30,1 1 22,-2-3-27,18-14 11,-13 11 22,1-6-32,4 3 28,-2-4-26,4 1 2,1-5 5,2 0 7,-3 1 2,3-2 1,0 2-56,0 1 71,1-1-4,-2-1 15,2 3 6,17-16 20,-20 19-38,0 1-4,0 0 17,0 0-24,-1 1 17,1 0-25,1 3 15,-1-1-13,-1-2 8,4-1-23,-2 3 23,0-2-23,-1 1 21,1 0-21,-1 0 22,2 1-23,-2-1 25,-2 0-23,0 3 23,-1 0-26,-2 1 22,0 0-18,2-1 18,-2 1-19,2 0 23,-1 0-10,-4-2 10,4 3-19,-2-3-6,20-15-5,-20 17 12,0-2-1,0 1 1,-1-2 2,-1 2 1,1 1-3,-2-1 1,2 2 2,-5 1 1,-1 2-1,3-3-55,-1 2 68,2 0-58,-5 2 62,15-8-36,-13 8-8,0-1 53,0 2-56,-1 0 54,-1 0-47,1 0 53,0 2-59,-1-3 62,3 3-62,-3-2 45,0 2-42,0-2 58,2 1-56,0 1 56,12-9-33,-13 9-27,3-3 62,-2 2-61,0-1 59,2 1-65,-2-1 69,0 0-64,-2 2 61,2-1-66,-1 0 67,-10 5-52,16-7 50,-16 7-51,16-6 49,-5-1-16,-11 7-46,8-6 68,-8 6-66,11-6 61,-11 6-57,0 0 56,12-4-5,-12 4-5,0 0-4,10-5-5,-10 5-1,0 0-1,9-4-2,-9 4-2,9-3 6,-9 3-7,0 0-2,9-6-1,-9 6 2,0 0 1,11-7 1,-11 7-2,0 0 4,11-3-5,-11 3 0,0 0-1,8-4-1,-8 4 2,0 0 0,0 0 1,11-5-1,-11 5 3,0 0 2,0 0 6,0 0 6,9-3 9,-9 3 12,0 0 14,0 0 9,0 0-3,0 0-10,0 0-10,4-8-8,-4 8-5,0 0 20,-2-13-20,2 13-12,-2-11 1,2 11-1,-3-18-6,3 18-1,-4-16-1,2 6 0,2 10-2,-4-17 0,4 17-1,-7-17 1,7 17 1,-3-13 6,-1 0 9,4 13-2,-4-13-8,4 13-2,-4-12-8,4 12 1,-4-12-1,4 12 1,-2-8-3,2 8 2,0 0-2,-4-13-1,4 13 2,0 0 1,0 0-4,-1-6-23,-3-4 8,4 10-10,0 0-14,0 0-16,0 0-26,0 0-36,-3-9-40,3 9-44,0 0-50,0 0-87,0 0-334,0 0-188</inkml:trace>
  <inkml:trace contextRef="#ctx0" brushRef="#br0" timeOffset="54099.4859">11722 18330 47,'0'0'94,"0"0"41,9 3-30,-9-3-18,14 0 70,-14 0-81,14 0-4,-14 0-6,17 0-7,-17 0 3,22-1-9,-11 0 21,2 0-36,1-1 20,3-1-35,2 1 26,1-5-35,2 1 28,3-1-33,31-16 42,-28 10-25,5-5-23,-1 0 33,1-2-26,-4-1 30,1-1-19,-1-2 34,-4 1-29,0 0 33,-3 1-30,-4 0 27,-2-1-38,0-2 26,-2 1-36,-3 0 7,-1-3 8,-3-2-7,-2 4 2,-3-3-1,-2 1-9,0 0-32,-4-6 38,-3 1-29,-2-1 28,0-3-9,-8 1-4,2 1-23,-3-2-3,-5 2-2,-27-32-14,23 33 37,-1 2-4,-1 1 15,-2 4 20,2 0 26,1 3-30,-3 4 45,4 3-40,2 3 24,-1 1-41,-1 1 27,4 4-39,-2 1 31,2 1-37,-30-1 47,30 6-27,0 0-4,-1 3 3,-1 0-2,3 3-9,-2 2 0,-3 4 2,1 0 1,1 0-8,2 3 1,0 0-1,2 1 2,-2 2 0,4 1-31,-17 17 8,18-15 34,1-1-34,2 2 27,3 0-18,-2 2 42,1 2-33,1-1 21,2 4 5,1 0-12,-1 0-1,2-1-1,2 1-5,2-6 1,-1 2 2,2-1-5,1-1 29,2-1-36,0-1 30,2-1-28,1 2-2,2 0 30,1 0-29,2 2 32,5-1-26,2 0 36,-1 0-35,4-1 23,4 3-30,3 0 4,28 22-2,-25-27 7,1 1 0,2-3 0,-4-2-18,0-1-9,1-2 1,0 0 1,1-3 8,1-2 9,-1-4-9,-1-1-5,1-3-29,7-6-14,5-5-54,57-28-195,-45 10 116,1-5-208,1-5 134</inkml:trace>
  <inkml:trace contextRef="#ctx0" brushRef="#br0" timeOffset="55217.6865">18387 13646 41,'0'0'282,"0"0"-85,0 0-29,0 0-32,0 0-5,0 0 5,0 0-21,0 0 20,0 0-37,0 0 117,0 0-91,0 0-61,0 0-10,0 0 7,0 0-28,0 0-14,0 0 46,0 0-62,0 0 49,0 0-58,-4 9 3,4-9 12,4 11 12,-1-2 10,4 17 75,-1-11 11,0 4-73,1 2 46,3 4-61,0 1 56,1 0-16,-2 0-14,2 1-17,1-1 0,0 0-8,-2-2-1,1 1-5,1-2-7,-1-3-4,-2-2-1,2 2-6,-1-4-34,-1 1-29,0-2-88,-2-3 14,4 1-51,-4-3-39,1 1-57,1-3-50,-2-3-165,-7-5 14</inkml:trace>
  <inkml:trace contextRef="#ctx0" brushRef="#br0" timeOffset="55632.2379">18328 13766 57,'-11'-12'499,"11"12"-334,-6-11-38,6 11-23,-4-10-24,4 10-18,0-15-19,0 15-6,2-13-9,-2 13-1,9-14-7,-3 7-5,0 0-6,1 0-2,0-1-3,4 0 5,-1 0 2,1 2 3,1-2-1,1 3-5,1 0 2,-2 2-3,-1 0-3,2 1-1,0 2-5,0 2 7,-2 1 20,1 2-5,0 0 28,0 5-6,8 11 51,-11-9-49,-2 3 36,-1 2-41,-2 0 34,-2-1-47,0-1 46,-2-1-52,0 4 68,-3-6-73,2 2 68,-2-2-81,1 2 56,-2-5-62,2 1 29,-5 6-205,7-16-35,-10 12-354,10-12-81</inkml:trace>
  <inkml:trace contextRef="#ctx0" brushRef="#br0" timeOffset="56880.7702">18617 13813 205,'0'0'216,"0"0"-65,4-12-23,-4 12-36,0 0-10,6-10-22,-6 10-19,5-9 1,-5 9 7,7-6 2,-7 6-4,8-10-5,2 3 45,-10 7-58,13-9-3,-13 9-5,15-6 5,-6 3-13,-9 3-3,17-4-8,-17 4 3,17-2-3,-17 2 8,19 2-9,-19-2 9,21 4-6,-8-1 4,-2 0-7,1 2 8,1 2-1,-2-1 6,0 2-1,1-2 1,-3 4-1,1-3 2,-2 2 4,-2-1-6,-1 1 2,-1-1 2,-1 1 1,-3-9-4,2 19-3,-5-2 7,-1-9-10,4-8-1,-9 13-3,2-7 1,0 0 1,7-6 6,-17 4-8,17-4 2,-14 0 2,14 0-4,-15-1 12,15 1 16,-13-7-29,13 7 24,-14-18-4,14 18-32,-4-18 32,5 8-36,1-1 41,0 0-32,3-3 4,1 0 0,1 2 52,-1 0-37,2 0 58,1-1-43,-1 0 77,-2 2-67,2 2 61,-2-1-78,0 3 54,1-1-75,-1-1 58,-1 1-70,-5 8 62,12-12-77,-12 12 69,9-10-69,-9 10 68,8-8-72,-8 8 69,6-8-74,-6 8 66,0 0-64,11-13 23,-11 13 27,0 0-80,0 0 33,7-7-69,-7 7-15,0 0-54,0 0-28,0 0-34,0 0-277,0 0-1</inkml:trace>
  <inkml:trace contextRef="#ctx0" brushRef="#br0" timeOffset="57474.3013">19042 13704 148,'0'0'251,"0"0"-77,0 0-39,-16 1-26,16-1-18,-10 6-23,10-6-2,-10 5-15,10-5 1,-12 11 10,7-4-6,-6 13 60,5-9-63,3 3 29,-1 0-6,1 1-20,2-2-3,0 0-16,1 2-6,0-3-4,2 2-5,1-3-2,1 0-4,-1 0 0,4-4 2,-1 1-1,3-2-4,0-2 0,1-1 7,-10-3-2,22-2-11,-8 0-17,-1-4 2,0-4-19,2 0 3,-2-3-30,-1-3 19,-1 0-7,-2 0 24,0-1-5,-3 2 35,0-14-3,-4 18-18,-2 11 30,-3-22-35,1 13 22,-2 0-28,-1 2 17,-3 2-39,2-2-15,6 7-24,-16-5-25,16 5-20,-18-1-71,18 1-160,-15 1 187</inkml:trace>
  <inkml:trace contextRef="#ctx0" brushRef="#br0" timeOffset="57984.2975">19220 13614 211,'0'0'237,"0"0"-65,0 0-40,0 0-25,14 2-16,-14-2-2,7 10 6,2 10 66,-4-6-53,2 1-39,1 7 35,0-3-47,1 8 24,1 0-12,0-1-14,1 3-11,-1 0-10,0-3-1,-1 2-11,-2-6 5,1 0-5,-1-3-3,4 15-6,-6-21-13,-1 1-3,0-6 4,-2 2 4,-2-10-3,4 12-39,-4-12-33,0 0-28,0 0-18,0 0 5,-11-7 5,4-4-13,0-1 6,-1-9 2,-10-24-72,9 19 143,0-2 24,3 0 40,-3 1 12,4 3 18,2-1 30,-1 3-14,0 0-16,3 3-5,0 1 3,0 2-19,2-1-3,0 1-7,2 1-2,1 1-5,0 1-3,1 3-2,0 0-4,1 3 1,-6 7-6,10-12 3,-10 12 21,11-4 5,-11 4 23,0 0-38,16 4 28,-16-4-32,8 12 27,-8-12-35,6 25 17,-6-25-13,2 20-2,-2-20 31,-3 21-39,3-21 34,-4 19-47,2-9 17,2-10-52,-4 17-10,4-17-18,-4 12-22,4-12-50,0 0-80,0 0-143</inkml:trace>
  <inkml:trace contextRef="#ctx0" brushRef="#br0" timeOffset="58274.3034">19442 13521 183,'0'0'315,"-2"11"-54,2-11-71,-1 18-11,-2-8-49,2 14 66,1-11-134,0-1-6,0 3-9,1-6-5,2 4-13,-3-13 38,6 20-42,-6-20-2,7 17 5,-2-11-2,-5-6 3,11 12-2,-11-12-6,14 3 0,4-6 17,-8-1-21,-1-2-10,2-2 46,-3-3-70,0 1 52,-1-2-67,-2 1 32,-1-2-34,1-1 42,-4 2 0,-1 12-4,0-22-4,-1 12-9,1 10 3,-11-27-67,11 27-21,-10-12-36,10 12-39,-11-7-23,11 7-242,-17-1 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06:27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19949 15320 170,'4'-7'156,"-4"7"-34,0 0-32,0 0-7,0 0-13,3-9 2,-3 9-5,0 0 12,0 0-8,0 0 17,0 0-15,4-11 11,-4 11 39,0 0-83,0 0 15,0 0-29,0 0 19,3-10-32,-3 10 16,0 0-28,0 0 17,0 0-19,0 0 16,0 0-21,0 0 20,0 0-20,7-7 17,-7 7-8,0 0-12,16 0 21,-16 0-20,0 0 18,19 0-15,-19 0 20,13 0-19,-13 0 13,16 1-23,-16-1 26,18 0-25,-18 0 21,18 2-16,-18-2 18,28 0-9,-28 0-10,22 0 20,-22 0-21,23 0 23,-23 0-20,22-2 25,-22 2-15,21-1 43,-9 0-28,-1-2-4,-11 3-2,22-3 3,-9 0 4,-3 0 7,3 2 0,-3-3-5,-10 4-1,22-3-1,-12 1-6,-10 2-2,20-3-2,-20 3 28,20-5-35,-20 5 21,15-2-29,-15 2 35,15-3-37,-15 3 32,14-3-33,1 0 34,-15 3 10,13-1-27,-13 1 10,13-1-1,-13 1 4,16-5 0,-16 5 2,15-3-4,-15 3-2,16-4 6,-16 4 18,16-4-32,-16 4 25,19-4-35,0-1 27,-19 5-4,21-5-34,-21 5 35,19-4-34,-19 4 26,19-6-32,-19 6 33,20-2-31,-20 2 29,20-3-27,-20 3 28,19-3-32,-8 1 30,1 1-22,12 0 10,-10 0 20,0 1-33,0-2 24,3 2-30,-2 0 32,2 0-30,0 0 31,2 2-29,0-1 28,-1 1-30,-1-1 7,3 0-1,-2 2 5,-1 0-2,0-1 9,1 3-9,-1-2 7,-1 1 5,2-1-5,-1 1-6,0-2 4,0 4 2,1-2 0,0-1-16,1 3 12,0-2 7,-1 0 0,5 1-2,-4 0 1,26 1-1,-22 0 32,0-3-35,0 1 30,3-1-36,-2 1 32,1-1-40,0 2 32,-1-1-29,0 1 28,2-2-30,-2 0 30,2 1-30,-2 0 31,0 0-31,25 3 21,-24-5-1,-2 3-19,0-3 32,2 1-36,-1 1 33,0-1-31,-1 1 26,3 0-26,-2 0 31,2-2-32,-1 1 33,1 1-32,-2 0 28,3-1-22,25 3 12,-25-2 11,0-1-31,0-1 30,1 1-29,0 1 29,-1-1-30,1-1 30,-1 1-31,0 0 33,-1 0-33,1 1 34,0 0-32,-1-1 31,-2 0-26,0 1 25,2-1 1,-2 0-9,0 1-2,-1 0-28,2 0 32,-1 0-28,0-1 33,0 1-33,0 0 34,-2-1-30,4 1 34,-1 0-34,1-1 30,1 1 0,25 1 17,-25 0-23,1-2-10,0 0 4,0 1-1,2-1 0,-1 0 0,1 1 1,-1 0-3,0-1 4,1-1-3,0 2 7,0-1-7,0-1 0,0 0 2,30 2-12,-29-3 7,-2 2 1,0-2 1,1-1 1,-1 1 0,-1-1-1,1 2 7,0-2-3,0 0-2,1 0 0,-1 0 3,-1 0-5,2 0-2,-2-2 4,29 2-2,-27 0 4,-2 0-4,0-1 0,1 1-1,-1-1 4,0-1-1,0 2 4,-1-1-1,2 0-8,-1 0 1,1-1 4,-1 1-5,0 0 4,2-2 1,-1 3-1,-1-1 0,0-2 2,-1 2-2,0-2 7,0 2-2,-6 1-6,2-3 0,1 3 0,-4-2 3,4 2-3,-1 0 1,2-3 0,1 1 1,0 1-1,25-2 1,-23 0 0,0 0-2,0 2 2,3-2 0,2 0 0,-3 0-1,4 1 6,-3 0-2,2-1-6,4-1 0,-10 3-2,4-1 4,0 1 0,-1-2-2,30 2-1,-31-2 6,-1 3 0,1-1-1,-3 0-21,2 0 23,-1 1-31,0-1 39,0-1 1,2 1-3,-2-1-6,-1 1-7,2 0 5,0 1 1,2-1 3,26-1-8,-28 2 1,-2 0 4,3 0-2,-5 0-2,-1 0 1,0 0-1,0 0-1,2 0 8,-5 2-4,4-2 0,-1 0-3,-3 1 5,2-1 0,1 0 0,-3 0-4,2 1 0,1 0 0,0-1 5,-1 0-5,2 0 1,-1-1 2,0 1-4,4-1 2,0 1-27,0 0 32,0-1 0,-1-1-2,1-1-1,0 3-2,27-1 1,-26-1 2,-1 2 5,0-1-4,2 0-4,0 1 1,-3-1 4,4-2-1,1 3-1,0-3-6,-1 2 0,1 0 1,2 0 1,2 0-2,-3 0 0,31-1 4,-32-2 1,0 4-2,5-2-26,-4 1 31,3-2-29,-5 2 37,1-2-5,0 0-1,3 1-1,-5-3 4,0 3 1,-1-1 2,-1-1-3,0-2 1,23-3 10,-26 4-19,1-2 25,-1 2-36,1-1 27,0-2-31,-3 0 28,3 1-27,2-3 28,-4 2-32,2-1 31,-4 2-28,2-1 29,0-1-29,0 0 27,19-8-12,-19 9-17,-3-2 32,1 1-35,-2 1 30,0-1-19,-2 2 19,1 0-2,-4-2-2,0 3 2,-1-3 2,-2 2-4,0-1-8,-2 1-5,0 0 2,7-8-16,-12 8 3,2 0 0,-3-1-2,-3 8-5,4-14 12,-4 14-2,3-16 4,-3 16 0,-3-13-5,3 13 2,-4-19 9,1 12-13,-1-2-9,-2 0 0,1 4 0,-2-5-1,1 3 3,-1-2-20,1 0 3,-2 1 5,-1 0-1,1-2 7,-1 1-2,-3 0-7,3 0 4,0 1 4,-4-3 13,3 4 2,-4-3-4,-9-7-4,9 8 15,1-1-1,-2 3 3,2-5-1,-2 5 17,1 0-11,-2-2-7,1 3 5,-1-3-1,1 1 0,-2 2 1,0-1 2,0 1-1,1 0 1,-21-4 8,19 4-8,-4 1 3,4 0-6,-1 0 6,-1 0-2,2 2 0,-4-1 2,4 0-2,-4-2 0,-1 1 12,0 2-6,0-1 7,0 0-19,-2-1 29,2 3-29,-2-1 31,0 0-32,2 2 30,-2-2-30,4 0 26,-2 2-31,2-1 29,0 0-26,-2 0 25,2 2-26,0-1 27,-2-2-10,0 2 9,-4 0-25,-22-1 24,22 1 17,0 0-33,2-1 29,-2 2-20,-2 0 22,2-3-32,3 3 31,-5-2-33,0 0 28,0 1-29,1-1 34,-3 1-33,2 0 33,-3 0-29,-35-2 32,33 2-2,-6 0-25,3-2 25,0 2-39,-5-1 38,2 1-19,-9-1 18,0 0-30,-1-1 20,8 3-30,-6-2 28,-1-1-26,2 0 31,0 2-32,-43-4 21,40 2 8,2 1-30,0-2 29,-2 0-30,3 0 37,-4 0-32,1 0 3,0 0 4,-1-1 2,1 0-2,-1 1 11,-1 1 0,0-2-3,3 0 2,-55-4 13,52 3-13,2 2 1,-2-1-2,0 2-8,0-3 2,0 2 2,1 1 1,1-3 6,0 1-8,0 1-2,4-1-4,-2 0 3,3 1 18,-1-2-19,-31-1-1,38 4 2,2-2 1,-2 1-1,2 0 2,-1-1 0,1-1-1,0 4 1,0-3 26,-3 1-31,3-2 23,-1 4-21,1-2 11,-3 1-20,3-1 27,0 0-23,0 0 28,0 2-32,1-2 25,0 2-26,3 0 24,2-1-26,2-1 29,0 3-28,1-2 24,-2 0-25,1 1 2,-1 0 29,2 0-29,-2 0 26,-29-5-11,28 7-18,2-3 27,-2 0-27,-3 2 28,3-2-28,0 2 27,1 0-22,-2-2 24,1 1-28,-1 1 26,0 0-29,-2-2 35,-2 3-29,5-2 26,-32-2-14,33 3-18,-1 1 30,0-3-26,1 0 26,-1 2-26,0-2 27,-5 2-27,4-1 23,1 0-21,-4 0 23,5 1-26,-1-1 26,0 0-28,1 0 29,-32-2-13,30 3-12,2-2 24,-1 3-21,0-2 19,-1 0-24,0 1 26,2-1-19,-2 0 24,1 1-29,-1-1 23,2 2-26,-6-2 23,5 1-22,0-1 31,-31 1-20,32 0-15,1-1 30,-2 2-25,1-1 26,-1 1-21,2 0 19,-2 0-21,2-1 28,-1 1-30,1 0 25,-1 0-32,2 1 26,2-1-23,-3 0 27,-20 1-17,25 1-9,-1-1 22,2 0-20,0 1 19,2-1-14,-1-1 19,0 2-20,-1 1 24,4-1-32,-3 0 29,2 1-39,0-1 41,0 1-24,0-2 23,1 2-27,0 0 26,3-1-27,-2 1 27,0-1-20,3 2 18,-2-1-25,2 0 24,-1 2-19,4-3-4,-1 3 2,-2 0 1,0 0 0,0 0 5,1 2-3,-15 6 3,15-5 2,-1 0 2,2 0-1,0 1 0,-1 0 6,0 2-3,-3 0-1,4 0 8,-1 2-5,3-4 19,-1 2-31,-1 0 2,3 0 4,0-1 21,-11 13-17,12-11-13,-1-1 27,1-2-26,0 4 24,1-2-25,0 2 27,0-2-30,0 3 29,0-3-26,-1 2 31,1 0-34,0 0 29,-1 1-23,2-2 21,-11 17-11,11-16-18,0-1 27,0 1-28,1 0 30,-2-1-3,4 0-1,1-2-4,-1 0 0,1 1-5,3-11-24,-2 19 27,2-19-22,-3 16 29,3-16-28,1 26 20,-1-26 23,4 16-40,-4-16 29,3 16-29,-3-16 18,6 14-19,-6-14 29,7 16-35,-7-16 38,8 17-30,-2-9 30,0 1-31,0-1 32,2 1-27,2-1 25,1 1-25,-1 2 27,4-2-24,0 0 16,4 2-32,1-2-11,1-2-12,2 3 18,4-5-47,2 2 23,2-1-52,4 1-10,-1-3-38,1-1-20,42-2-524,-38-2 313</inkml:trace>
  <inkml:trace contextRef="#ctx0" brushRef="#br0" timeOffset="3696.4425">21182 16874 83,'13'-5'110,"-13"5"35,12-7-35,-12 7 19,11-6 19,-11 6-46,7-4-1,-7 4 9,8-5-5,-8 5 51,9-5-98,-9 5-9,0 0-14,0 0-4,4-9-7,-4 9-5,0 0-2,0 0-4,0 0-1,-8-7 1,8 7 0,0 0 3,-10-3 5,10 3-5,-14-3 27,14 3-34,-13 0 1,13 0-2,-13 0-3,13 0-1,-18 0 1,18 0 4,-19 4-3,6-3 0,1 0 1,-4 0 2,1 2 4,-3-1 0,0 1-1,-21 2 20,19-2 3,-1 1-3,-2-2-8,0 1 19,-2 1-12,0 1-3,1-1-4,-2 0 2,1 0 0,0-1 4,0 2 3,0 0-3,1-3 1,0 2-2,-21 4 13,23-3-25,2 0-4,-3 1-5,2-1-1,0 1-4,4-2-11,-3 4 13,0-3-1,0 3 2,1-1-2,2 2 7,-2-1-11,1 1 22,2-1-18,-2 1 9,1 1-23,-2-1 18,2 3-16,-1-2 18,1 2-17,0-1 16,-1 0-20,1 1 20,1-2-18,-1 2 16,1 0-17,0 1 16,0-1-17,1-2 17,-11 13-12,13-13-5,3 1 19,1-1-21,-1 2 27,1-2-23,0 0 18,-1 4-22,2-4 20,0 2-19,2 0 17,-2-2-16,2 3 18,-1-2-18,2 1 21,-6 12-11,6-10-13,2-3 22,0-1-18,1 2 9,1-1-3,1-11-3,0 23 1,2-12 2,-1 1 6,3 1 0,1 1 10,2 0-21,-1-1 18,1-1-23,12 19-5,-9-16 16,2 1-38,0 0 24,1-2-6,1 2 13,0-1-19,1-1 28,1-1-20,0 2 28,0-1-32,2-2 24,-2 2-27,5-2 28,-1-1-25,26 10 24,-18-12-1,2-1 0,0-1 0,2-1-3,0 0-3,1-1 2,2 0 0,1-2 2,-2 1 5,2 0-4,0-2-2,0 2 5,0-4-7,2 3 7,-3-1-2,3 2 2,-3-2-3,2-1 3,-1-1-1,-1 3-35,-4-1 48,7-2-9,0 0 6,1 2-3,2-2 4,0 0 1,1-2 4,-1 2 7,0 0-4,44-2 17,-43 1-23,-3 1 4,2 3-6,0-5-1,0 1-3,0-1-1,2 2-5,0 0 8,0 0-23,-1 0 26,2 0-17,-1 0 19,1-1-7,5 1-6,45-2 8,-45 0-3,0-1 4,-6 2 1,0 0-1,6 1 0,-6-2-1,5 0-1,1 0-1,-7 1-1,7-1-21,-2-1 26,0-1-20,0 1 26,2 0-25,48-5 6,-50 4 11,2 1-38,-2-1 40,-1 1-19,-5-1 19,0 1-19,-2 0 23,1-1-23,1 2-6,-3-1 8,1-1 21,0 1-18,0 0 20,-1 0-21,36-3 21,-36 2-6,-1 0-20,1 0 24,-3 1-16,4-2 16,-2 1-16,0 1 23,-1-1-18,-1 1 21,2-1-23,-2 1 18,-1 0-20,2-1 18,-3 1-22,3-1 18,-1 1-16,2 1 15,-2-3-18,1 2 15,-1-1-13,1 0 10,-1 2-10,0-4 19,-1 3-19,2 0 14,-4 0-17,3-1 18,-6 0-17,4 2 19,32-4 5,-35 4-20,0-1 18,6 1-19,-8-1 20,5 1-18,-2 0 18,4-1-19,-3 2 12,2 0-10,-2-2 9,4 3-11,0-2 16,-3 2-10,-1 0 10,37-2-15,-36 2-3,-1-1 13,1 1-11,-1 0 11,0 0-16,6-2 14,-6 2-12,5-1 15,0 1-15,-1-1 14,2 1-15,-2-1 13,1 1-8,-1-2 4,37 1 7,-37 0-14,1 1 20,-4 0-14,3-3 9,0 2-14,-3 0 11,-4-1-11,3 1 14,0 1-13,5-4 16,-4 4-13,-2-1 12,0-1-12,1 2 13,35-2 5,-35-1-14,3 3 10,-3-1-13,-1 0 6,-1-1-7,1 1 11,-2 0-8,0-2 8,-2 3-14,3-3 14,-1 2-11,-2-2 13,2 2-13,-2 0 14,1-2-11,-2 2 8,1 0-11,0 0 10,0-1-9,0 2 5,-2-3-3,0 2 4,1-2-9,1 2 5,-2 0-6,2 0 12,0-1-10,0 0 6,-2 1-4,26-2 3,-24 2 2,0 1-10,-2-3 10,2 3-7,-2-3 6,-1 2-9,3-2 10,-4 3-9,2-2 6,-3 1-5,0-1 8,1 1-10,0-1 11,-3 0-10,22-3 13,-21 2-5,-4 1-20,2-2 24,0-1-4,2 2 2,-1-1-8,-2-1 1,0 0-1,0 0 6,-2 0-8,2 0 7,0 0-6,0-2 4,-3 2-5,18-9 7,-16 6-2,-4 0-3,3 0 2,-3 2-3,1-2 12,-3 0-10,1 0 3,1 1-3,-4-4 3,3 3-8,-1-2 7,-1 1-8,0-1 8,-1 0-6,9-9-1,-10 7 5,-1 3-6,0-2 6,-2 2-6,2 0 9,-1 0-8,-3-2 0,1 1-7,0 0 3,-1-2-1,-2 2 7,1-1-9,0 1 6,-4-2-5,2 0 8,-3 2-8,0-2 8,-1 0-7,0 2 8,1-1-8,-3 0 11,-1-1-11,-1 3 9,0-2-13,-1 2 10,-2 0-7,1 1 11,-2 0-11,0-1 10,-15-3-14,14 6-13,-1 0 31,-1 1-10,-4-1 13,3 1-8,-4-1 4,-1 1-9,0 1 12,-2-1-10,-1 0 10,0 0-10,1 0 11,-4 1-10,2-2 12,-31-3 3,24 3-7,1 2 1,-3-1 0,3-2 1,-3 2 7,2 2 3,-1-2 4,1 1-2,-2 0-7,2-1 6,-1 1 0,3 0 2,-3 0-5,1-1-2,-28-3 14,29 4-15,1 1 4,3-2 9,-6 3-10,1-3-3,-1 0-6,1 0 10,-1 0-4,1 1 1,-2 1-6,1-3-1,-1 2-2,0 0 1,0 1-2,-29-4-4,28 3 12,1 0-4,0 0 0,-1 1-2,1-1 2,-3 1-3,1 0-1,-1-1 1,1 2 0,0-2-1,-3 2 0,1 0 2,0 0-2,0 0 5,-39-2 0,39 3-7,1 1-2,0-3 1,1 3 4,0-2-2,3 2 1,1 0 0,0-2-2,-3 1-20,0 1 22,2 0 2,1-2-1,0 1 2,-3 1-1,2-1-1,1 0-1,-1 1 2,1-2-2,0 1 4,1 0-7,-1 1 3,1-3 0,0 3-4,0-2 3,1 0 3,1 1 3,-3-2-3,3 2 5,2-2 4,-30 1 8,29-1-13,1 3-3,1-1 0,1 0 0,4-1-2,0 1-2,-1 0 1,2 0-2,-1-1 1,1 2-1,-1 0-2,1 0 1,-1-3 0,2 3 0,-22 0-9,23 0 10,-1 0 1,0 0-4,1 0 2,-1 3 1,1-3-2,0 2 0,-1-1 1,2 0 0,1 0 0,-1 2-1,2-3 0,2 1-1,-4 2 3,-13-1 0,14 1 0,-2-2 0,3 2 2,-3 1-3,-1-3 0,2 2-1,-2-1-1,1 2 1,-1-1 3,0 0 0,1-1-1,-1 1 3,0-1-3,-2 1-1,-18 3-11,18-4-3,0 1 20,1-1-23,0 1 25,-2-2-17,3 1 18,0 0-20,-1-2 20,0 0-14,0 1 16,-1-1-3,2 2-6,-2-2 1,-1 0-2,1 0 1,0 1-2,-2-1 2,0-1-1,-1 2 0,2-1-1,-3 0 0,1 0 1,-3 0 0,-1-1 1,4-1 0,-3 2-1,0-1-1,0 1 1,2 0 0,-29-3 3,27 2-5,3 0 0,-3-1-1,2 0-20,-1 1 25,2 1-17,2-2 21,-1 1-3,-1 0 0,1 1-1,-3-1-2,3-1-1,0 2-3,-1 0 6,-22 0 0,23-2-1,0 4-28,1-4 16,-1 2 19,1-1-1,0 1 1,0-1-2,1 1 0,0-1-5,-1 1-2,3-2 2,-2 2-3,1 0 3,1-1-1,-20 0 2,21 1 4,-2 0-8,2 0 0,-1 0-1,1-3-3,0 3 6,-1 0-1,2 0 2,-2 0-4,3 0 3,0 0-1,-3 0 2,4 0 0,-4 0 0,-15 3-3,18-3-2,-1 0-13,1 0 19,0 0-15,0 0 18,0 0 0,1 0-2,1 1-7,-1-1 6,0 0 0,2 0 0,0 1-1,0-1 0,-1 0 0,-13 0 0,27 0-1,-24 0-2,24 0 2,-23 0 2,9 0 1,14 0-2,-25 2-1,25-2-4,-21 0 2,8 1 1,13-1 0,-23 1 1,23-1-1,-23 0 0,23 0 0,-19 1 0,19-1 0,-18 2 1,18-2-5,-18 0 5,18 0 0,-19 0 0,19 0-1,-17 0 2,17 0-1,-19 3-14,19-3 4,-17 1 13,17-1-1,-28 1-1,28-1 0,-19 3-2,19-3 1,-19 1-2,19-1 1,-17 3-1,17-3-1,-16 2 2,16-2-2,-14 3 2,14-3-2,-14 1 2,14-1-1,-15 3 1,0 2-2,15-5-13,-14 3 18,14-3-15,-16 6 13,16-6 6,-17 7-2,8-3-3,9-4 1,-18 7-2,18-7-1,-18 8 0,9-3-2,9-5-8,-15 9-7,-2 1-39,10-5 17,-1 0-6,-2 0-9,1 2-12,-4-1-23,2 1-28,-1-1-48,-3 1-68,1-2-73,-2 0-387,-2 0-199</inkml:trace>
  <inkml:trace contextRef="#ctx0" brushRef="#br0" timeOffset="14985.9697">23038 9772 39,'0'0'321,"0"0"-87,0 0-43,7-5-17,-7 5-17,0 0-16,0 0-10,0 0-4,6-6-4,-6 6 63,0 0-66,0 0-67,0 0 69,0 0-15,0 0-22,8-7-17,-8 7-19,0 0-12,0 0-7,0 0-17,0 0-6,0 0-9,0 0 14,0 0-21,0 0-58,0 0 71,1 13-48,-1-13 55,-2 16-55,0-6 62,-3 5-53,2 2 10,-3 5 9,1 1 58,-1 5-57,-3 1 64,1 2-16,2 1 2,-2-1-6,1 2-14,0-1 6,1-1-7,1-4-4,1 0 3,0-1 2,-1-2-8,2-2-60,1-4 50,-1 1-79,1-2 54,0-3-65,1 1 23,-2-5-36,2 1 40,-4 4-147,5-15-3,-5 9-302,5-9-19</inkml:trace>
  <inkml:trace contextRef="#ctx0" brushRef="#br0" timeOffset="15318.9663">23007 9856 213,'2'-12'289,"1"0"-65,1 3-57,-1-1-30,1 0-21,1 1-20,2 1-27,-1-2-9,2 3-16,3-4-13,11-4 21,-8 9-30,-1 0-6,3-1-3,-1 2-4,1 1 17,-1 0-24,-1 4 4,-1 0-7,-13 0-2,25 0 1,-25 0 4,19 8 1,-19-8 12,11 12 2,-11-12 3,7 14 8,-7-14 6,1 17-13,-4-7-24,-1 0 35,1 0-30,-3-1 31,1-1-34,-2 1 36,0-1-38,-2 1 31,0 0-38,-2-1 7,1 1-19,-8 4-120,10-6 7,0-3-51,8-4-241,-11 8 104</inkml:trace>
  <inkml:trace contextRef="#ctx0" brushRef="#br0" timeOffset="15622.1293">23496 9857 85,'0'0'353,"-5"2"140,5-2-269,0 0-74,0 0 22,0 0-71,0 0 26,0 0-71,0 0 39,0 0-70,0 0 35,0 0-54,0 0 50,0 0-58,0 0 41,0 0-51,34-2 34,-21 2 11,1-1-52,2 1 47,-1-1-49,-1 1 51,1 0-78,-1 0 15,0 0-40,-1 0 8,-13 0-29,23 1-14,-23-1-16,16 1-26,-16-1 1,14 4-54,-14-4-129,0 0 211</inkml:trace>
  <inkml:trace contextRef="#ctx0" brushRef="#br0" timeOffset="15812.1357">23474 10021 78,'-11'10'301,"11"-10"-68,-8 4-40,8-4-26,0 0-21,-10 5-23,10-5-25,0 0 65,0 0-101,0 0 2,0 0-14,3 10-8,-3-10-8,15 2-35,-15-2 30,20 0-47,-7-2 3,0 2-36,2-1-15,-1 0-39,4-2-47,-5 1-46,3-1-176,0 0 172</inkml:trace>
  <inkml:trace contextRef="#ctx0" brushRef="#br0" timeOffset="16489.7818">24122 9825 49,'0'0'293,"0"0"-81,0 0-42,0 0-33,3-11-20,-3 11-12,0 0-26,0 0-10,0 0 1,-3-5 87,-4-4-74,7 9-1,0 0-2,0 0-3,-7-9-15,7 9-1,0 0-14,0 0-4,0 0-13,-6-7 0,6 7-7,0 0-2,0 0-7,-7-7-3,7 7 8,0 0-18,-11-3-1,11 3-2,0 0 1,-14 0 1,14 0-3,-12 1-2,12-1 1,-15 4 9,15-4-3,-19 7-53,10-2 58,-2 0-42,-1 2 47,2 0-42,-2 1 44,-1 1-39,2 1 2,-2 0 9,3 2 5,-1-2 2,1 2 46,1-3-62,2 3 47,-1 0-45,0-1 44,3 0-45,0-3 42,1 4-42,-3 7 27,4-9 17,3-10-45,-4 17 48,4-17-44,-1 16 47,1-16-48,1 14 46,-1-14-44,5 12 45,-5-12-4,8 11 4,-8-11-11,13 10 0,-13-10-4,25 7-41,-25-7 47,21 0-47,-21 0 49,23-1-46,-10-1 50,-1-3-49,2-2 44,1 2-47,-2-4 55,0 1-46,1-1 44,-2-3-44,-2 0-8,0 0 44,-1-1-50,0-3 35,0 3-37,-3-3 38,1 1 3,-2 0 4,-2 1 18,1 0-5,-3 1-3,0 1-4,-1 12-8,0-21-4,0 21 7,-1-17-12,1 17-2,-7-19-52,7 19 2,-7-8-22,7 8-22,-12-3-23,12 3-23,0 0-33,-16 0-64,16 0-136,-11 2 167</inkml:trace>
  <inkml:trace contextRef="#ctx0" brushRef="#br0" timeOffset="16893.4321">23796 9890 272,'0'0'217,"0"0"-50,0 0-44,4-12-23,-4 12-20,0 0-9,9-5-4,-9 5 10,0 0-21,19-4 9,-19 4-40,12 2-6,-12-2 8,14 7 0,-8-2 22,2 2-11,1 1 15,-2 2-27,2 1 24,0 2-35,0-2 23,0 2 0,-1-1-14,1 2-5,0-2 3,-2 0 5,1 0 0,0 1 1,-1-4 3,1 1-1,0 0 15,1-1 13,0-2 3,0 0-6,1-1-4,0-3-4,3-1-7,1 0-9,0-4-4,19-5-31,-12 1-11,-2-3 49,-1 1-65,-3 0 61,-2 1-50,1 1 7,-4-1 1,-1 2-15,0 0 10,-9 5-79,14-10-36,-14 10-49,10-5-8,-10 5-15,9-4-641</inkml:trace>
  <inkml:trace contextRef="#ctx0" brushRef="#br0" timeOffset="19033.9849">23073 9827 39,'0'0'296,"0"0"-84,-12 1-49,12-1-34,0 0-22,0 0-14,0 0-4,0 0-3,0 0-14,0 0-10,0 0-9,0 0-9,0 0-3,0 0 2,0 0-23,0 0 20,0 0-21,0 0 34,0 0-23,0 0 71,0 0-21,0 0-44,0 0 59,0 0-53,0 0 73,0 0-48,0 0 41,0 0-44,0 0 56,0 0-67,0 0 46,0 0-64,-11-2 38,11 2-62,0 0 43,-4-12-5,4 12-15,-2-13-49,2 13 44,-3-15-2,2 1-39,-1 3 1,2-3-6,2-5-1,-1 1-10,0-2-1,1-3-1,2-2 2,-2 0 2,2 1-7,2 0 3,-2 2 7,1 0 0,-1 3 4,0 2 5,0 3 7,0 1-7,-1 1 1,0 2-4,-1 1-5,-2 9 3,4-17 1,-4 17 5,4-15-53,-1 5 70,-3 10 0,2-9-5,-2 9 0,0 0-4,4-12 6,-4 12-2,0 0-1,4-9 0,-4 9-4,0 0 1,7-6-2,-7 6 3,0 0 0,12-4 2,2 2-2,-14 2 3,15 0-1,-15 0 2,25 0 0,-12 0 2,4 0 1,1 0 0,4 0 0,1 0-3,4 0 8,0-1 0,1 1-9,-3 0 4,4-2-57,16 2 21,-22 0 52,-3 2-57,-1-2 70,-2 0-21,-1 1-52,-3-1 58,1 2-53,-3-1 56,-11-1-56,21 1 56,-21-1-55,18 2 63,-18-2-65,14 1 66,-1 1-39,-13-2-24,11 2 58,-11-2-56,0 0 62,14 3-61,-14-3 58,0 0-54,13 3 63,-13-3-16,0 0 2,0 0-5,13 4-3,-13-4-8,0 0-1,0 0 7,10 3-5,-10-3-2,0 0 1,0 0 7,11 4 11,-11-4 5,0 0 1,12 1-8,-12-1 7,0 0-5,18 0-3,-18 0-2,16 0-3,-16 0 6,37-3-1,-24 3-10,-13 0-2,24-1-4,-24 1-7,21-1 10,-21 1-2,18-1 0,-18 1-2,15 0-5,-15 0 1,0 0 4,15-2 5,-15 2 6,0 0 5,7 0 8,7 0-24,-14 0-4,0 0-7,0 0-6,0 0-1,11 5 11,-11-5-10,0 0 9,2 17-5,-2-17 4,-3 24 5,-1-10 2,0 2 2,-2 4 0,-8 20 4,10-19-7,-2-2 3,1 1-1,-2-3 3,4-3-4,-1 2-2,0-2 1,-1 0 0,2 0-1,-1-3 1,2 1 1,-2-3 0,1 0 0,3-9-47,-3 17 58,3-17-53,-3 13 61,3-13-51,-3 11 61,3-11-58,0 0 63,-2 13-51,2-13 62,0 0-7,-3 9-58,3-9 53,0 0-62,0 0 47,0 0-93,0 0-103,3 10 48,-3-10-55,0 0-72,0 0-370,0 0-138</inkml:trace>
  <inkml:trace contextRef="#ctx0" brushRef="#br0" timeOffset="22359.1482">23304 8799 145,'0'0'311,"0"0"-89,-5-9-30,5 9-38,0 0 14,0 0-41,-6-8 14,6 8-31,0 0-12,0 0 81,0 0-105,-5-6-14,5 6-13,0 0-13,0 0-15,0 0-8,0 0-4,0 0 8,-9 5-16,9-5 4,-7 13 0,1-4-1,0 2-4,-2 3 1,-6 13 5,4-10-4,1 0 9,1-2 0,0 1-49,2-1 55,-2 1-47,2-1 47,1 0-55,-2-1 29,2 1-41,1-1 14,-1-2-39,3 1-4,-2-4-25,1 2-11,3-11-1,-5 16 8,5-16-46,-2 9-222,2-9 165</inkml:trace>
  <inkml:trace contextRef="#ctx0" brushRef="#br0" timeOffset="23271.6277">23049 8724 68,'0'0'173,"-9"-5"-30,9 5-45,0 0-11,0 0-28,0 0 3,0 0-14,0 0 68,0 0-45,0 0-9,0 0 14,0 0-14,0 0 15,0 0-12,0 0 23,0 0-17,0 0 30,4 7-23,-4-7 8,0 0 5,0 0 8,0 0 3,0 0 4,0 0-9,0 0-1,0 0 0,0 0-4,0 0-4,0 0-4,0 0-8,0 0-8,12 1-6,-12-1-6,0 0-11,0 0-8,0 0-9,0 0-5,0 0 3,8-5-13,-8 5-3,0 0-3,0 0-2,0 0-4,0 0 0,0 0-2,0 0 1,0 0 0,0 0 0,0 0 1,0 0 3,0 0-1,0 0-4,5-1 2,-5 1 0,0 0 3,0 0 3,0 0 3,0 0-1,0 0 3,0 0-3,0 0 2,0 0-2,0 0-4,0 0 7,0 0-4,0 0-7,0 0-2,0 0 4,0 0-2,0 0 4,0 0 0,0 0 1,0 0 4,0 0 0,0 0 1,0 0-4,0 0 1,0 0 1,0 0-2,0 0-1,0 0-1,0 0 0,0 0 1,0 0-9,0 0 14,0 0-6,0 0-3,0 0 2,0 0-5,0 0-1,0 0 1,0 0-5,0 0 6,0 0 2,0 0 3,0 0-1,0 0 0,0 0-1,0 0 2,0 0 6,0 0-1,0 0 8,0 0-4,0 0 20,0 0-9,0 0-6,0 0 1,0 0-3,0 0-1,0 0-2,0 0-1,0 0-2,0 0-4,0 0-1,0 0 1,0 0-2,0 0-2,0 0-3,0 0-2,0 0 1,0 0-5,0 0-2,0 0-5,0 0-13,0 0-16,0 0 6,0 0 14,23 3-3,-11-1 16,4 3 4,2-3 3,4 1 0,3 0 12,1-1-11,-2 0 4,1 1-8,-5 0-1,0-1 2,-2 0 1,0-1 4,-4 1-3,-1-2 4,10 3 1,-23-3-1,18 1 21,-18-1 18,14 1 20,-14-1 17,14 2 10,-14-2 8,0 0 0,14 1-4,-14-1-11,0 0-4,0 0-15,15 0-10,-15 0-10,0 0-28,0 0 14,12 1-7,-12-1-18,0 0 13,0 0 0,0 0-6,0 0 0,0 0-2,0 0-2,13-1-1,-13 1-3,0 0-74,0 0 27,0 0-38,0 0-44,0 0-44,0 0-41,0 0-57,0 0-113,0 0-170,7-5-241,-7 5-319</inkml:trace>
  <inkml:trace contextRef="#ctx0" brushRef="#br0" timeOffset="24001.6893">24103 8797 270,'0'0'231,"0"0"-19,0 0-57,-1-12 8,1 12-39,0 0 118,0 0-124,0 0-31,0 0-1,0-13-4,0 13 5,0 0-10,0 0 2,0 0-10,0 0 2,0 0-8,0 0-5,-2-11-3,2 11-4,0 0-2,0 0-1,0 0 0,0 0-1,0 0-5,0 0-4,0 0-6,0 0-13,0 0 6,0 0-3,0 0 0,0 0 0,0 0-2,0 0-5,0 0-8,0 0 4,0 0-3,0 0-11,0 0 2,0 0-9,0 0-2,0 0-2,0 0 6,0 0-5,0 0 3,0 0-4,-4 9 7,4-9 3,-2 12 1,2-12 3,-4 17 3,-2 2-5,5-9 1,-2 2 3,0 0 1,2-1-4,-1 1 2,-1-1 0,0 2 2,2-2 0,-1 0-3,0 0 6,2-11-6,-4 19-51,4-19 63,-5 19-55,5-19 58,-1 15-62,1-15 51,-2 14-75,2-14 56,0 12-73,0-12 32,-2 13-52,2-13 18,0 0-31,-1 12-2,1-12-13,0 0-9,-1 11-73,1-11-252</inkml:trace>
  <inkml:trace contextRef="#ctx0" brushRef="#br0" timeOffset="24541.6915">23856 8739 86,'-14'-3'289,"4"1"68,10 2-235,-10-2 2,10 2-29,0 0 15,-14-5-27,14 5-9,0 0-6,0 0-6,-12-3-13,12 3-12,0 0-9,0 0-13,0 0 4,0 0-1,0 0 41,0 0-20,0 0 2,16 3 5,-4-1-1,3-2-3,1 0-5,2-2 10,4 2-1,-2-1 9,2 1-5,0-2-2,-1 2 1,0-2 6,-2 1-3,1 0 11,-4-2-15,-1 3-12,-1-1 3,-1 0 1,-2 0 7,-11 1 6,21-3 7,-21 3 13,14-1-1,-14 1 5,15-2-15,-15 2 14,0 0 1,16-1-9,-16 1 40,13-2-72,-13 2-8,0 0-5,0 0-10,13-1-24,-13 1-20,0 0-23,0 0-24,0 0-33,0 0-44,14-1-40,-14 1-46,0 0-25,0 0 19,9 4-287,-9-4 56,0 0 34</inkml:trace>
  <inkml:trace contextRef="#ctx0" brushRef="#br0" timeOffset="25175.6872">25291 8965 186,'3'-10'211,"-3"10"-7,0 0-34,0 0 31,0-13-34,0 13-7,0 0 146,0-12-168,0 12 7,0 0-10,0 0-9,0 0-19,-3-12-12,3 12-25,0 0-18,0 0-19,0 0-9,0 0-13,0 0-10,0 0-5,0 0 2,0 0 5,0 0-9,0 0 0,-6 10 2,6-10 9,-9 16-3,5-5-59,-1 0 67,-1 4-58,1-2 68,1 0-62,-3 2 10,2-1 8,0 1 3,3-1 63,-6 14-23,5-15-46,2-1 62,-2 1-65,1-1 69,2-2-67,-4 1 66,4-11-68,-4 18 57,4-18-70,-2 14 57,2-14-68,-2 13 58,2-13-54,0 0 53,-2 6-150,2 5-17,0-11-67,0 0-316,0 0-58</inkml:trace>
  <inkml:trace contextRef="#ctx0" brushRef="#br0" timeOffset="25492.2566">25153 8882 186,'0'0'306,"0"0"-57,-11-7-73,11 7-6,0 0-61,0 0-4,-7-6-46,7 6 13,0 0-26,0 0 30,0 0-15,18-7 32,-18 7-47,17-2-10,-4 0-2,-1 0-1,5 0 2,-2 0-3,3-1 2,-2-1 4,1 2-2,1-3 19,-1 2-28,3-1 11,-5 1-10,1 1 11,-2-3-7,-1 3-11,-2-1-1,2 1-11,-13 2 0,18-3-2,-18 3-4,16-2-2,-16 2-18,14-4-6,-14 4-30,11-2-19,-11 2-16,0 0 8,14-2-32,-14 2-139,13 1 104,-13-1-30,0 0-235,6 5 124</inkml:trace>
  <inkml:trace contextRef="#ctx0" brushRef="#br0" timeOffset="25855.2577">25249 8981 105,'-10'6'176,"10"-6"-29,0 0-24,0 0-8,0 0-3,-5 8 4,5-8 13,0 0 1,0 0-3,6 7-7,-6-7-9,14 2-20,-14-2-8,19 3-13,-7-3-47,1 1 33,1-1-36,0 2 33,15-2-17,-15 0-10,-14 0-4,23 0-7,-23 0-15,19 1-29,-19-1-35,17 0-32,-17 0-30,13 1-16,-13-1-21,13 3-36,-13-3-178,0 0 168</inkml:trace>
  <inkml:trace contextRef="#ctx0" brushRef="#br0" timeOffset="26257.2557">26193 8978 102,'0'0'374,"0"0"-107,0 0-69,0 0-36,0 0-24,0 0-32,0 0-13,9-4-17,-9 4-16,0 0-17,0 0-11,0 0 1,0 0-24,0 0-3,4 9 5,-4-9-6,0 0 15,-4 16-20,4-16 8,-2 17 3,-3-8-24,3 2 33,-2-1-26,-1 2 27,2-1-28,-1 2 32,0-1-42,0 0 38,3 0-6,-3-2 3,0 2-4,2 0-1,-1-2-1,-2 0-6,5-10-23,-4 17-17,4-17-24,-2 14 2,2-14 5,-3 11 10,3-11-25,0 0-533,0 0 246</inkml:trace>
  <inkml:trace contextRef="#ctx0" brushRef="#br0" timeOffset="26539.8022">26158 8935 223,'0'0'196,"0"0"-25,-8-9-39,8 9 3,0 0-20,-2-4 125,-3-3-121,5 7-26,0 0-16,0 0-11,0 0-12,0 0-8,0 0-9,0 0 9,-2-9 6,2 9 9,0 0 28,0 0-32,17-3-4,-17 3-11,35-3 49,-22 2-50,6-2-15,-4 0 0,1 2-2,-1-1-2,-1 1 0,-1-2-3,4 1-2,-6 1-4,2-1 3,0 0-3,-2-1-12,1 2-18,-12 1-24,21-3-24,-21 3-39,13-1-12,-13 1-53,15-2-5,-15 2-37,0 0-272,18 0 29</inkml:trace>
  <inkml:trace contextRef="#ctx0" brushRef="#br0" timeOffset="26784.8039">26196 9060 239,'0'0'288,"0"0"-55,0 0 21,0 0-62,6 11 34,-6-11-82,16 2 40,-5 0-83,2-2 50,5 1-76,-1 0 46,0 0-75,1-1 45,0 2-76,-2-1 54,1-1-79,-3 1 21,16 2-229,-19 0 26,1-1-63,-2 2-296,-10-4-62</inkml:trace>
  <inkml:trace contextRef="#ctx0" brushRef="#br0" timeOffset="29177.8039">24348 8707 145,'0'0'254,"0"0"-43,0 0-53,9-5-4,-9 5-30,0 0 9,0 0-39,0 0 1,6-9-38,-6 9-11,0 0-10,7-7-8,-7 7-1,0 0 16,9-12 55,-9 12-40,0 0 1,7-10 9,-7 10-4,0 0-13,3-8-13,-3 8-7,0 0-7,3-11-9,-3 11 1,0 0-4,-4-10-6,4 10 3,-5-10-4,-3 0 9,0 5-4,3-1-5,-5 2-7,4-3 0,-3 3 2,-1-2-3,-1-1-2,1 2 1,-4 0 0,0-1-4,-1 0 6,-2 0-43,-1 1 51,-2-1-41,-1 0 45,-2 1-43,0-2 52,1 2-47,-2-1 42,-1 0-40,-1 1 41,1-2-37,0-1 44,1 3-44,0-2 51,-2 1-54,2-1 47,0 1-46,-1-1 44,-26-5-23,26 7-25,-2 0 48,0 2-43,-1-1 39,0 0-39,1 0 42,-1 2-41,0-1 49,0 3-51,-2-2 43,2 1-49,1 1 54,-1 1-53,0-1 51,-27 2-24,27 1-19,4-1 39,-3-1-40,1 3 39,1 0-39,1 0 44,-2 0-45,2-1 46,-2 2-46,1 2 63,-1 0-65,1 0 47,0 0-48,3 3 39,-21 7 14,24-7-21,-2 0-3,4 2-2,0 0 1,0 2 0,1-2 0,0 3-2,2-1 1,-1 1-1,1-1 31,-1 3-35,2 0 1,-1-2 11,2 2-6,-1 1-6,1-1 2,-1 0 1,1 1 2,1-1-1,-1 0-2,1 0-4,1-1 5,1 1-6,0-3 6,1 0 1,2-1-3,-2 2 4,0-2-3,3 1 3,-4 11-2,5-15-3,1 1-28,0 1 47,2-1-55,-2 0 54,3 1-40,3 0 46,-2 0-43,3 1 49,1 0-43,0 2 45,3-2-43,3 2 53,1 0-47,17 14 75,-12-15-7,1-1-64,3 2 64,4-1-66,-2 0 64,4-1-63,1-1 64,2-1-10,4 0-4,5 1-6,2-2 1,1-1-8,3-1 0,0 1-7,48 5 16,-46-7-17,-2-1 0,1-2 0,-6 2-1,-1-2 2,-2-3-2,0 3-1,-1-2-7,-1 1-49,-3-1 64,-3 1-8,2-3-2,-3 2-2,0-1 0,-1-1 7,-4 1 3,0-1 14,-3 0 2,1 0 5,-1 0 9,-1-1 3,2-2-22,-1 0 5,2-2 8,2-1-1,-1-1-9,0-1 6,1-4-54,1 1 50,23-19-27,-25 14-34,-2-2 50,0-2-46,1 2 42,-3-2-53,2 0 51,-4-2-53,0 1 52,-2-3-3,1 2 3,-4-2-10,1 1-3,-4 2-4,0-1 1,5-22-4,-9 21 0,-1 1-2,-1 1 0,-2 1-4,-1-1 0,-1 3-1,-2-5 2,-2 2-5,0 0 0,0 1 0,-4 1 0,-1 1-1,0 0-2,-1 0-6,0 2-5,-1 2-20,0 1-36,0 2-51,-1 3-51,-1 1-72,0 0-4,-2 5-29,0 1-86,1 1-251,1 1-130</inkml:trace>
  <inkml:trace contextRef="#ctx0" brushRef="#br0" timeOffset="30436.8035">26865 8888 39,'0'0'184,"0"0"2,0 0-38,7-9 12,-7 9-24,0 0 4,0 0-34,4-8 13,-4 8 39,0 0-110,0 0 18,0-15-40,0 15 15,0 0-27,-9-12 17,9 12-25,-11-11 19,2 4-20,0 1 21,0 0-24,-3-2 27,2 1-33,1 0 31,-14-7-13,12 7-21,-1 0 22,-1 1-23,-1 1 22,-1-2-25,-1 0 31,3 4-40,-5-4 34,2 2-28,-7 0 28,1-2-25,0 2 23,-3 0-23,-2 0 3,-6-2 1,1 3-1,-4-1 10,-1 0-5,-1-1-1,-6 0 0,-3 1 3,-3-1-2,3 0 1,-3 1 1,1 0 5,0-1 3,1 1 8,3-1-3,1 1 0,-33-4 16,39 4-4,2 0-2,-3 0-3,2 0-3,-3 1-2,-4-2-3,-3 2 6,0 1-10,7 0 2,-2 1-3,4-1-1,0 3-4,7 0-2,2 0 1,-25 4-5,27 0 9,3-1 0,1 2-3,0 2-5,1 0 3,2 2 0,-2 0 1,3 2 0,-1 1-1,2 0 1,0 1 2,2 0 6,-2 0-9,5 2-4,-4-2 2,2 1-6,0 2 15,1-1-10,-1-1 10,2 1-2,-2-1 0,2 1 6,0-3-2,-1 2-1,1 0-7,-1 1-4,3-2 4,0-2-2,1 2 16,-7 13-49,8-11 10,1-2 41,0 1-37,2 0 35,-1 2-37,2-1 14,1 2 33,2 0-40,-1 0 39,3 2-34,0-1 36,0 1-37,3 3 53,2 1-6,1-2 16,7 5 3,-2-1 32,4-2-20,0 4-4,9-1-3,-1-1 0,0 1-4,7-2-3,-3 0-4,5-2 3,2 0-4,4-1 0,0-1-5,2-3-4,46 17 21,-39-20-36,0-1 7,1-1-12,3-3-4,0 0 1,4-1-3,1-3-1,-1 0-2,-1-1-2,3-1 1,-3-3-1,-2 0-1,2-2 8,-3-1-9,51-12 4,-55 6-7,0-5 6,0-1-7,-2-2-12,6-6-7,-3-2-11,-8 1 4,-1 0 6,-3-3 4,-3 0 6,-1-2-50,-5 0 74,-4 0-34,-2 0 60,4-24-25,-18 24 7,-2 4-4,-5-2-4,-3-1 4,-1 2 2,1 1 32,-3 1 4,2 2-11,-1 1-10,1 3-7,-1 2-20,0 1-55,3 5-70,-2-2-56,4 12-9,-5-14-5,5 14 5,-14-9-79,14 9-56,-13-2-247,13 2-77</inkml:trace>
  <inkml:trace contextRef="#ctx0" brushRef="#br0" timeOffset="34536.8886">27694 15071 148,'0'0'263,"0"0"-59,0 0-27,0 0-25,-4-8-38,4 8 25,0 0-5,-5-9 85,5 9-102,0 0-48,0 0 13,0 0-43,0 0 19,-2-9-37,2 9 19,0 0-38,0 0 25,0 0-34,0 0 29,0 0-34,0 0 28,-2 9-30,2-9 33,2 9-25,-2-9 27,2 13-33,-2-13 33,6 12-34,-6-12 34,7 14-30,-7-14 42,12 10-28,-12-10 44,15 7-32,-3-4 15,1-1 13,2-5 20,22-9 26,-9 3-72,0-4 26,4-5-35,3-2 26,-1-2-30,-2-2 27,3-3-35,-3-2 25,2 2-28,-3 1 29,-2-1-29,-2 3 20,-6 5-28,0 1 16,7-8-137,-16 17-11,-3 0-15,2 2-10,-2 3-6,-9 4-26,13-2-297,-13 2 8</inkml:trace>
  <inkml:trace contextRef="#ctx0" brushRef="#br0" timeOffset="35371.887">27737 17258 101,'0'0'348,"0"0"-123,-4-9-25,4 9-61,0 0 3,0 0-53,-5-8-18,5 8 49,0 0-67,0 0 19,0 0-9,0 0 44,0 0-2,0 0 0,0 0 10,3 11-27,-3-11 5,6 16-31,-4-7-3,2 1-24,1 2-4,0 0-6,9 10 5,-6-10-15,1 0 0,3-2-1,-1 0 0,1 0-3,3-3 0,0 0 0,4-2 1,1-2-7,5-1 3,3-4-2,8-2 4,-2-4-6,6-2 12,43-22 8,-44 13-13,1-3 24,-1 0 1,-4-1 22,-1 1-3,-4 2 11,-4 3-1,-6 2-9,0 1-10,-3 2-9,-2 1-8,-3 2-13,1 2-28,-3 0-33,0-1-47,-3 4-29,2-1-76,-9 5-26,14-10-82,-14 10-77,11-6-175,-11 6-72</inkml:trace>
  <inkml:trace contextRef="#ctx0" brushRef="#br0" timeOffset="45096.9153">11437 4455 174,'0'0'327,"0"0"-111,0 0-28,6-6-51,-6 6 10,0 0-30,0 0 29,0 0-34,0 0 27,0 0 89,0 0-153,0 0 27,0 0-31,0 0 8,0 0-27,0 0 11,0 0-34,0 0 20,0 0-32,0 0 26,-2-12-35,2 12 14,0 0-30,0 0 23,0 0-25,0 0-9,0 0 25,0 0-25,0 0 25,-1 12-24,1-12 3,-1 14 6,1-14 1,-4 20 5,2-8 2,1 2 4,-1 1 1,-1 2-2,1-1 1,-1 19 30,1-18-33,0-1 21,2 2-27,-2-2 31,0 1-30,2-4 26,-1-2-33,0 2 9,1-1-38,-2-1 13,1-1-47,1-10 1,-1 20-60,1-20-13,-3 19-255,3-19-113,0 0-12</inkml:trace>
  <inkml:trace contextRef="#ctx0" brushRef="#br0" timeOffset="45506.9137">11393 4235 45,'0'0'318,"-2"-14"-85,2 14-52,0 0-40,0-16-31,0 16-25,0-13 33,0 13-83,0 0-8,0 0-9,-2-12-3,2 12-5,0 0 7,0 0-4,0 0-9,0 0 0,0 0 0,0 0-1,0 0 0,0 0 0,0 0 1,0 0 7,0 0 1,5 8 7,-5-8 13,0 0 11,0 0-4,0 0-5,11-6-8,-11 6-5,7-11 13,-1 3-14,-1-1 4,2-3-8,-2 0 2,0-1 6,0 1 10,-1-2-13,0 0 29,-1 3-23,-1-1 26,0 0-26,1 2 38,-2-1-31,-1 11 18,0-16-40,0 16 19,-2-14-38,2 14 35,-4-11-41,4 11 28,-13-5-14,13 5-7,-13 5 9,4 2-44,2 2 14,-2 0-41,0 3-49,2 1-45,1 0-41,2 1-25,3 0-198,1-14 108</inkml:trace>
  <inkml:trace contextRef="#ctx0" brushRef="#br0" timeOffset="46025.1511">11868 3964 160,'6'-7'311,"-6"7"-58,7-11-66,0 3 132,-7 8-178,4-7-47,-4 7 3,0 0-52,5-8 16,-5 8-38,0 0 12,0 0-28,0 0 18,0 0-28,0 0 23,0 0-27,2 12 24,-4-2-26,-4 5 23,1 4 1,-1 2-2,-2 7 0,0 3 3,-4 5-21,1 1 25,2 2-31,-3 0 41,1 0-40,2-2 32,0-5-29,3 0 4,1-1 4,-2-1 3,-4 25 7,7-32-4,1 2 1,1-1 19,-3-2-25,2 0 25,2-4-28,-3 0 27,2-2-32,-1 0 36,-1-4-32,3 1 24,1-13-41,-4 20 29,4-20-25,-5 25 15,5-25-81,-4 7-43,4-7 14,-10 3-2,10-3 30,0 0 4,-17-1 26,17 1 4,-15-6 18,15 6-1,-17-7 15,9 3-2,8 4 36,-17-7-12,0-2 23,7 4 26,10 5 9,-14-7 71,6 1-23,8 6 20,-11-10-2,11 10-4,-10-8-12,10 8 1,-8-9-8,8 9-7,-4-9-17,4 9-19,-2-10-17,9-4 14,0 7-50,0 0-14,5-1-40,-1-1-25,2 1-24,2 1-41,2 0-24,0-2-24,3 2-60,-1-1-57,4-2-181,-2 0 33</inkml:trace>
  <inkml:trace contextRef="#ctx0" brushRef="#br0" timeOffset="46411.6185">12407 3955 218,'3'-11'277,"5"-8"156,-8 19-242,3-15-49,-3 15 5,4-13-33,-4 13 11,4-9-47,-4 9 14,0 0-53,5-13 16,-5 13-39,0 0 26,0 0-42,0 0 26,0 0-36,0 0 23,-11 5 6,8 3-34,-6 4 28,1 5-25,-2 1 26,-3 6 6,1 1-2,-1 3 2,0 3-4,-3 2 0,1 1-21,1-1 37,1 2-32,1 1 39,-15 34 52,18-38-72,0-2 1,-1 0 0,2 0-5,2 0 5,-1 0-13,2-8-2,0 1 4,-1 1 2,2-3-4,1 1 3,1-4 22,-3-1-28,2 0 3,0-1-48,0-3 19,3-1-28,-4-1 15,4-11-19,-4 18 40,4-18-36,-5 12-61,5-12-79,-9 5-30,9-5-16,-14-5-214,6 0 74</inkml:trace>
  <inkml:trace contextRef="#ctx0" brushRef="#br0" timeOffset="46656.6184">12047 4640 420,'-8'-10'133,"1"3"14,0 0-1,1 2-5,-1-3-10,7 8 1,-12-12 1,7 5-1,5 7 7,-8-10-6,8 10-4,-8-8-1,2-1 126,6 9-141,0 0-12,-7-9-23,7 9-11,0 0-15,0 0-5,3-13-14,-3 13-8,15-9 8,-2 4-25,4 0 17,6-2-24,1 0 18,7-2-23,44-9 21,-35 9 12,3-1-5,-9 3 23,2 0-8,-1 1 8,-6 0-24,-3 0 11,-2 3-20,-4-1 10,-2 0-19,-2 1 9,-2 0-9,-1 1 14,-2 0-13,9-2 18,-20 4-8,16-3-22,-16 3-4,11-2-45,-11 2-19,0 0-89,14-3-34,-14 3-100,0 0-143,0 0-203,0 0-154</inkml:trace>
  <inkml:trace contextRef="#ctx0" brushRef="#br0" timeOffset="51026.6173">10420 4417 382,'0'0'287,"0"0"-37,0 0-63,0 0 87,2-11-162,-2 11-55,0 0 5,0 0-37,0 0 17,0 0-34,0 0 19,2 10-23,-2-10 31,1 18-12,2-6 40,-2 5 13,-1 5 45,0 3 29,-4 38 208,3-28-211,-1-1-40,0-1-11,1-5-34,1-2 0,-1 0-25,1-1 5,0-4-24,0-1-6,0 0-52,1-3-12,-1 2-44,1-2 1,-1-3-62,2-1-7,-2-1-29,1-2 15,-1-10 19,1 18 22,-1-18-72,0 0-307,0 0-13</inkml:trace>
  <inkml:trace contextRef="#ctx0" brushRef="#br0" timeOffset="51343.6181">10460 4562 515,'-3'-12'286,"3"0"-9,0 0-64,0-2-13,0 2-55,3-1 20,-2-1-51,0 0 29,2 0-53,-1 1 7,2-2-45,0 3 11,3-1-37,0 2 16,1-2-13,2 4-6,3 0-19,-2 1-12,2 3 28,2 0-37,1 3 33,-1 2-33,-1 0 17,3 2-10,-2 1 23,0 4-24,-2-2 28,1 3-28,-3 0 29,6 11-7,-13-9-13,0 1 3,-4-11 6,-2 22-1,-5-9 3,0 0 9,-5 2 0,-1-1-2,-2-1 21,-1 0-1,-1-2-6,-1-1-5,2 1-4,1-5-17,-9 6-252,12-10-156,12-2-253,-14-1-164</inkml:trace>
  <inkml:trace contextRef="#ctx0" brushRef="#br0" timeOffset="52218.6224">13405 4021 346,'0'0'151,"-10"7"-27,10-7-22,-13 11-12,5-1-5,-2 0 24,-1 2 6,0 5-11,-3 0 1,-1 5 2,-1 1-9,1 2-37,-4 6 22,1-2-30,-14 31 76,19-33-69,1 0-28,2-2 0,1-3-3,2-1-1,2 0-1,1-3 2,2 1-2,2-2 6,0 0 11,2-1 4,2-2 13,4 0 2,-2-4-2,17 9 67,-10-14-61,3-1-7,-1-2-4,4-3-13,0-4-6,4 0-39,-2-4 38,3-4-6,-2-2-5,-1-1-7,1-3 13,-4 1-20,-2-3 14,-3-1-3,6-17 59,-13 18-46,0 0-23,-5 3 4,-1 1-12,0 0 13,0 0-16,-1 2-11,-3 2-62,0 2-33,0 0-90,-1 1-33,1 3-41,4 7-56,-12-8-299,12 8-136</inkml:trace>
  <inkml:trace contextRef="#ctx0" brushRef="#br0" timeOffset="52649.621">13092 4368 245,'0'0'318,"0"0"-42,-13-2-70,13 2 44,-9-6-47,9 6 5,0 0-46,-7-6-2,7 6 63,0 0-154,-5-12-1,5 12-38,0 0 22,5-8-33,-5 8 17,10-4-34,-10 4 22,13-2-31,-13 2 22,16 2-27,-5 0 24,-1 3-24,2 0 25,10 13-6,-8-7-19,-1 3 27,1 0-25,-1 1 4,1 3 3,-1-4 5,-2 3-2,3 0 0,-1-1 9,1-1-4,-3 1-2,1-2 1,-3-2 7,0-2-2,2 1 6,-2-1 12,0-2 19,-1 0 18,2-2 15,3 1-3,-4-4-5,5-2-7,1 0-9,3-3-7,-1-1 6,0 1 14,3-4-9,-2 1-47,0 0 59,16-6 47,-20 5-72,-1 1-10,-2 2-6,1-1-20,-3 0-53,-9 4-71,13-6-98,-13 6-118,14-3-146,-14 3-306,0 0-303</inkml:trace>
  <inkml:trace contextRef="#ctx0" brushRef="#br0" timeOffset="55573.6166">12973 2444 91,'0'0'357,"0"0"-55,-15-2-70,15 2 1,0 0-45,-12-3 9,12 3-33,0 0 4,-11-1-21,11 1-3,0 0-26,0 0-12,-9-5-24,9 5-9,0 0 28,0 0-84,0 0 14,0 0-7,-11-3-16,11 3 1,0 0-12,0 0 6,0 0-8,0 0 13,16 3-3,-16-3 9,24 2 0,-6-2 7,5 0-25,4-2 24,2 0 9,3-2-6,3 0 2,1 0-2,-5 0-4,-1 0-3,-3 2-2,0-2 0,-2 0-5,-1 2-4,-4-1-20,-1-1-16,-1 1-19,-3 2-7,14-3-96,-18 2 68,3 0-19,-14 2-68,19-7-45,-9 4-47,-3-2-18,0-1-223,2 0-1</inkml:trace>
  <inkml:trace contextRef="#ctx0" brushRef="#br0" timeOffset="56159.3512">13488 2156 98,'0'0'285,"0"0"-72,-5-7 10,5 7-37,0 0 23,0 0-55,-8-6 16,8 6-39,0 0 10,0 0 71,-7-8-125,7 8-8,0 0-10,0 0 10,0 0-21,0 0 7,0 0-13,0 0 9,-8-5-11,8 5 7,0 0-6,0 0 3,0 0-6,0 0 5,0 0 53,0 0-50,0 0 6,0 0-1,0 0-2,0 0 1,-6-7-5,6 7 3,0 0-9,0 0 4,0 0-2,0 0 3,0 0-4,0 0 6,0 0-8,0 0 68,0 0-64,0 0-2,0 0-3,0 0-9,0 0 3,0 0 2,0 0 1,0 0 3,0 0 1,0 0 1,0 0-9,0 0 2,0 0-3,0 0-2,0 0 25,0 0-39,0 0-13,0 0 6,0 0-5,0 0-2,0 0-3,0 0-21,0 0 20,0 0-2,0 0-3,0 0 0,0 0-2,0 0-6,0 0 3,0 0-21,0 0 12,0 0-2,0 0-11,0 0-9,0 0 5,0 0 7,10 10 5,-10-10 4,11 12 5,-1-2-3,2-1 8,3 3 3,2-1 1,0 3 6,26 15 0,-21-13-1,3-1 0,0 2 0,-2 0-1,2-1-1,-4 0 1,2-2-2,-5-1 1,-2-1-4,-2-1-6,-2-3-3,-3 1 5,1-2-3,-4 1-3,-1 9 17,-7-8 3,-9 6 0,-8 4 2,-8 5-10,-4-4-56,0 4-95,-1-2-102,3 0-93,0 2-159,6-8-458,1 1-550</inkml:trace>
  <inkml:trace contextRef="#ctx0" brushRef="#br0" timeOffset="56838.3562">15290 1990 185,'0'0'334,"0"0"-64,-8-8-34,8 8 4,0 0-20,0 0 5,0 0-11,-4-9-2,4 9-28,0 0-31,0 0-39,0 0-22,0 0-29,0 0-16,0 0-22,0 0-6,0 0-4,0 0 0,0 0-10,-4 15 9,6 7 2,-1-6-7,-1 2 10,1 0-6,-1 0-1,0 1 0,0 0 1,0 1-1,2-2-4,-1 0-2,-1 1 3,0-3 0,0 0-25,-1-3-34,1 0-30,0 9-155,0-22 94,0 19-3,0-19-25,0 0-100,0 13-48,0-13-184,0 0 4</inkml:trace>
  <inkml:trace contextRef="#ctx0" brushRef="#br0" timeOffset="57155.3583">15292 1860 37,'0'0'428,"-2"-17"-128,-1 6 104,3 11-265,0 0-29,-7-6-23,7 6-18,0 0-11,0 0-13,0 0-18,-10 2-5,10-2-5,0 0-2,0 0-8,-2 10-5,2-10 1,0 0 7,6 6 0,-6-6-1,0 0-3,16-4 2,-16 4-3,13-8-1,-6 2 1,2-4-4,-1 0 0,0 0 4,-1-2 5,0-1 8,-1 0 13,-1 0 10,-1-1 16,0-8 81,-3 11-77,-1 11-28,-1-20 6,1 20-29,-6-15 16,6 15-12,-8-7 3,8 7-32,-13-2-10,13 2-56,-14 6-20,6-1-33,-1 3-46,4 1-34,-1 11-467,6-20 384</inkml:trace>
  <inkml:trace contextRef="#ctx0" brushRef="#br0" timeOffset="57426.3525">15751 1635 98,'12'-9'502,"-6"0"-159,2 2-39,3-5 124,-11 12-276,9-12-18,-9 12-46,8-7-9,-8 7-38,6-7 5,-6 7-27,0 0 8,5 7-19,-5-7 7,4 16-9,-4-3 10,0 5-7,-1 5 2,-2 37 0,2-25 7,-2 1 2,2 3-15,1-1 14,-1 0-12,1 0 14,0 0-16,0 0 2,1-1 1,-1-1 0,0-1-1,0 0 2,-1-6-7,-2-2 3,-2 24-55,0-29 0,-1-2 20,-1-2-59,-2-3-19,-2-3-48,-2-2-41,-1-3-66,-1-3-220,-1-4 32</inkml:trace>
  <inkml:trace contextRef="#ctx0" brushRef="#br0" timeOffset="57572.3543">15512 2277 46,'-10'-10'329,"0"-1"-68,5 4 6,-3-3-27,5 3 2,-1-2-61,4 9-17,-2-17-50,2 17-7,4-15-38,1 5 0,4 0-27,20-11 39,-10 9-42,6 0-22,0-1 11,3 1-34,2 0-21,0 3-60,1-1-23,0 0-53,1 3-63,-2 0-299,1-2-26</inkml:trace>
  <inkml:trace contextRef="#ctx0" brushRef="#br0" timeOffset="58067.8906">16398 1797 200,'0'0'775,"10"-5"-526,-10 5-67,0 0-43,0 0-34,7-4-25,-7 4-18,0 0-12,7 8-16,-7-8 1,5 15-3,-2-3-4,-1 4 3,-1 1-3,2 4-29,2 25 35,-4-22-7,1 2-21,-1-1 20,0 0-24,0-2 1,-1 2 12,2-4-6,-2-2 1,0 0-1,0-1-5,-2-4 5,2 0 2,0-2-4,0-12 2,-2 29 30,2-29-41,-9 10-51,9-10-28,-10 3-13,10-3 22,-13-9-47,5 0 27,1-4-30,-1-4 23,1-3 4,2-4 7,0 0 24,3-2 81,2-2 0,-1 2 51,2-1 29,0 1 17,0 1-4,4 1-15,-1 1-1,1 1-14,2 1-24,1 2 7,3 0-11,-1 2-7,0 3-7,4 1-10,-2 4-6,1 1-4,12 1 4,-11 7-14,-1 2 3,2 2 0,-2 2-5,0 2 1,-3 1-2,-1 2 1,-1-1 3,-3 3-1,-3-3 8,0 1 3,-5 1 2,-1 1-1,-4 1-2,-17 16-6,10-17-74,1-1-82,-3 0-123,3-3-366,0-4-141</inkml:trace>
  <inkml:trace contextRef="#ctx0" brushRef="#br0" timeOffset="58727.8941">17578 1492 235,'3'-10'510,"-3"10"-109,3-17-80,-3 17-67,1-14-49,-1 14-47,1-10-36,-1 10-33,0 0-33,3-10-18,-3 10 13,-3 10-42,1 2 18,-4 6-16,1 5 13,-3 6-13,-2 8 8,0 1 0,0 3 3,0 1-4,1-1-2,1 0-9,-1-2-6,3-6-28,1-1-2,-6 24-58,7-32 12,0 0 4,1-7-37,-1 1 23,2-3-34,-1-2 27,0-1-2,0-2-28,-3-1-68,6-9-55,-12 10-162,12-10 135</inkml:trace>
  <inkml:trace contextRef="#ctx0" brushRef="#br0" timeOffset="59398.4475">17321 2032 263,'-11'-6'320,"3"-1"-29,1 2-2,7 5-27,-13-12-1,13 12-17,-9-9-15,9 9-34,-8-8-31,8 8-35,-2-4 41,-1-8-112,3 12-18,8-10-15,0 3-1,3-1-6,3 2-5,5-2-11,0-1-13,4 0-13,5-2-7,2-1-7,6-1-14,-2-2-5,3-1-10,39-18-44,-39 17 78,-3-1-10,1-2 27,-2 2-14,0-1 22,-2-2-13,-2 0 21,-6 4 1,0-1 28,-1 1-14,-2 0 34,-3 4 13,-3-1 28,1 2 7,6-7 85,-12 13-110,-3 0-17,2-1-18,-8 7-18,13-10-16,-13 10-29,7-6 3,-7 6-2,0 0 11,0 0 1,7 12 9,-9-1-1,0 1 4,-1 5-3,-8 28 13,2-18-5,0 5 2,-1 2-2,-3 2 2,1 0-1,-1-2 4,1 0-3,1-3 2,0-4-1,1 0-7,2-6 7,0 1 1,1-5-21,2-1-19,-4 9-64,6-13 52,3-12 9,-4 15 15,4-15-41,0 0-26,12 2-32,-3-7-19,5-4-10,1-3 37,3-3 21,-1 2 53,2-4 40,-3 4 9,0-2 16,8-4 9,-12 10-37,-2 3-4,-3 1 2,-7 5-2,16-4-1,-16 4 0,14 2 4,-14-2-1,11 5 5,-11-5 0,12 7 2,-12-7-18,9 7 32,-9-7-18,14 15 35,-14-15-12,11 6-9,-11-6 26,15 6-1,-15-6 3,17 5-21,-17-5 12,23 2-16,-11-4 8,-1 2-17,3-5 10,1 0-16,-2 0 7,2-1-26,13-14-39,-13 7-42,-2 0 2,-2-3 27,1 2 33,-5 1 18,1 1 12,0 1 31,-3 0-9,-1 2 16,-4 9-37,5-13 24,-5 13-28,0 0 21,-5-8-22,-9 15 29,5-2-6,0 2-1,-3 4 2,3 0-1,-1 1-4,0 2-15,2-1 17,1 1-18,0 0 17,2-1-20,0 2 29,2-4-23,2 1 21,1-12-21,5 32-3,3-25-39,0 0-86,2-2-42,5 0-118,2-3-237,-1-4-32</inkml:trace>
  <inkml:trace contextRef="#ctx0" brushRef="#br0" timeOffset="59840.4366">18617 1915 373,'-13'1'392,"13"-1"-29,0 0-52,-9-4-18,2-5 200,7 9-278,-3-12-7,3 12-11,-2-13-25,2 13-25,-2-12-34,2 12-23,-1-11-26,1 11-23,0 0-32,1-12-31,-1 12-4,0 0-4,8-5-3,4 9-56,-12-4 34,11 10 8,-4-5-10,-1 2 3,0 3-2,1 0 11,-2 0-2,0-1 14,-1 1-7,1-1 16,-1-1-5,-4-8 14,5 16-9,-5-16 20,6 17-7,-6-17 8,0 0 33,3 13 16,-3-13 6,0 0-12,0 0-1,0 0-1,0 0-3,0 0 1,-3-10-12,3 10-28,5-19-24,1 6-1,2-1 10,10-15 6,-8 17 5,1 0 1,-1 1-1,3 2-1,-2 0 0,3 2-2,-2 2-20,-1 0-23,1 3-17,-12 2-10,19 0-7,-19 0-27,22 4-26,-13 0-31,10 7-251,-10-5 216,-1 0-279,3 0 24</inkml:trace>
  <inkml:trace contextRef="#ctx0" brushRef="#br0" timeOffset="60173.4358">19466 1603 91,'10'-9'779,"-10"9"-511,0 0-83,0 0-15,-9 5-53,3 2 14,-5 3-35,-1 4 9,-1 0-28,-4 7 9,3 2 5,-2 1-6,1 0-15,0 2-13,4-3-19,-10 23 27,14-25-35,0-2-17,3-2 11,2 0-10,0-1 10,2-2-7,2-2 27,1 0 10,3-2 17,0-2 0,5-3-1,1 1-17,2-4-7,1-2-6,26-9 6,-18-1-47,3-2-4,-1-8-20,2-4-41,-2-3-12,-2-2-17,-3-2 56,-2 2 13,-4 5 32,-5 3-7,-1 1 3,-3 5-38,-3 1-31,-1 3-60,-11-5-180,10 16 132,-18-5-9,4 8-42,-1 1-13,-3 1-20,0 5-116,-4 0 171</inkml:trace>
  <inkml:trace contextRef="#ctx0" brushRef="#br0" timeOffset="60421.4402">19262 1889 50,'0'0'326,"0"0"-96,7-11-59,-2 3-21,1 2-4,8-9 163,-6 8-164,0 0-26,1 0-2,0 2-41,0 1-3,-9 4-23,16-4 3,-16 4-17,17 6 19,-8-1-22,2 1 19,0 2-23,-1 2 14,0 2-22,9 13 36,-6-11-18,-3 0-4,4 1 20,-2-3-3,-2 0 19,3-2-2,-2-1 12,3-1-15,2-1-4,0-1-16,1-2-5,2-2-19,-1 0-15,2-4-57,21-5-210,-20-1-15,-2 0-170,-1-3-171,0 1-124</inkml:trace>
  <inkml:trace contextRef="#ctx0" brushRef="#br0" timeOffset="66311.4378">24470 6336 71,'0'0'245,"0"0"-38,0 0-51,0 0-12,0 0-30,0 0 6,0 0-26,0 0 17,0 0-39,0 0 25,2-9-33,-2 9 29,0 0-47,0 0-2,0 0-5,0 0-1,0 0 0,0 0-1,0-11-3,0 11-1,0 0-1,0 0-2,0 0 6,0 0-16,-4-9 14,4 9-25,0 0 0,0 0-1,0 0-2,0 0-2,0 0 1,0 0-3,-5-7 0,5 7 0,0 0 0,0 0 6,0 0-7,0 0 0,0 0-1,0 0-2,0 0 1,0 0 0,0 0 1,0 0-1,0 0 1,0 0 0,0 0-7,0 0 0,0 0 0,0 0 1,12-3 6,-12 3 10,15 4 0,-15-4 3,24 3 2,-8 0 19,3 1-22,1-2 6,6 2 10,-1 0 14,4-1-2,3 2 10,2 1-2,2 0-2,2-4 19,6 4-26,2-2 18,-2 1-22,6-1 6,28 4 38,-38-6-26,-5 1 10,1 0 13,-5-2-8,-3 2 2,-3-1-10,-2-2 6,-3 2-15,-1-1 1,-2 1 4,-3 0-13,-2-2-4,-12 0-3,25 1-4,-6 2 22,-19-3-30,16 0-6,-16 0 4,11 1-1,-11-1-1,0 0-2,16 0-4,-16 0-4,0 0-2,13 3-9,-13-3-34,0 0-44,0 0-55,12 0-64,-12 0-73,0 0-57,0 0-84,0 0-311,0 0-227</inkml:trace>
  <inkml:trace contextRef="#ctx0" brushRef="#br0" timeOffset="69800.0932">2440 7004 45,'-15'0'205,"15"0"-35,0 0-35,-13-1-10,13 1 109,0 0-121,-13-1-11,13 1-11,0 0-17,0 0-14,-10-3-11,10 3 10,0 0-26,0 0-10,0 0-9,0 0 0,0 0-3,0 0-3,-13-3-2,13 3 9,0 0-7,0 0-3,0 0 4,0 0 0,0 0 0,0 0 15,0 0-18,0 0 4,0 0 4,0 0-1,0 0 2,0 0 8,0 0 1,0 0-4,-13 0 12,13 0-21,0 0-6,0 0-3,0 0 0,0 0-5,-12 3 6,12-3 1,0 0-2,0 0-1,0 0-1,-12 3-1,12-3-3,0 0 3,0 0 2,0 0-3,0 0 5,-9 2 6,9-2-4,0 0-10,0 0 6,0 0 3,0 0 0,0 0-4,0 0 3,0 0-2,9 6 2,-9-6-2,0 0 0,15 1 0,-2-1 1,-13 0 2,17 0 0,-17 0 0,17 2 0,-17-2-1,20 0 9,-20 0-5,19 0-6,-19 0 1,23 0 4,-23 0-2,24 0 1,-12 2-4,2-2-2,-1 0 3,1 1-3,-1-1 3,2 0-5,-2 0 8,2 1-3,0-1 1,1 0 3,-2 0 5,0 0 0,2 1-2,0-1-1,-1 2 4,-1-2-2,2 1 0,13 0-16,-15 1 11,1-1 2,-2-1-6,1 3-2,-14-3 0,26 0 9,-12 3-6,0-3 0,-1 1 1,1 0 1,4 1 5,-1-2-2,0 2-27,2-1 32,16 1-17,-16 0-10,-3 1 35,4-3-29,-5 0 24,3 1-26,-3 0 28,0 1-25,0-1 33,1 0-36,-3 1 30,2-1-39,-2-1 36,1 3-26,-1-3 28,12 0-9,-13 2-24,2-1 31,-2 1-28,0 0 31,0-2-22,1 2 37,-1-1-32,1 0 31,0 0-37,0 0 34,1-1-39,0 1 32,-1-1-26,-1 1 28,15 1-14,-15-1-27,-12-1 29,25 2-24,-12-1 32,1-1-34,0 0 36,1 0-29,0 0 29,1 0-31,-2 0 28,3 0-34,-3 0 34,2-1-33,-1 1 31,0 0-33,-1 0 33,1 0-36,-1 0 36,0 0-32,-1 0 29,2-2-11,-2 2 11,-13 0-26,26 0 22,-15 2-30,-11-2 33,23 0-29,-23 0 26,19 0-25,-2 0 5,-17 0 26,18 0-35,-18 0 34,15 1-31,-15-1 30,17 0-32,-17 0 32,15 0-30,-15 0 31,16 0-31,-16 0 35,16 1-34,-16-1 33,18 0-34,0 3 26,-18-3 12,17 1-34,-17-1 26,16 0-28,-16 0 33,17 0-23,-17 0 33,16 1-30,-16-1 27,16 0-28,-16 0 26,16 0-27,-16 0 27,18 0-22,4-1 33,-22 1-8,24-1-29,-11 1 27,1-3-30,0 3 26,1-1-29,-2 1 25,3 0-26,-2-1 25,1 1-28,-2-2 24,1 2-25,-1-1 25,0 1-21,9-2 12,-22 2 10,23 0-27,-23 0 34,23-1-32,-23 1 27,20 0-29,-20 0 26,21-1-28,-21 1 30,23-1-24,-23 1 27,23 0-26,-23 0 30,25-1-18,0 0 24,-25 1-6,26-1-27,-26 1 22,24 0-21,-12-2 22,-12 2-25,21 0 23,-21 0-28,19 0 22,-19 0-11,18 0 13,-18 0-20,19-2 21,-19 2-22,34-2 26,-23 1-1,-11 1-24,24-2 16,-11 2-20,1 0 25,-14 0-30,26-3 12,-13 3 2,-1-1-1,1-1 3,-1 1-5,2 0 6,-1 1 0,-1-2 8,14 0 7,-15 2-20,-11 0 3,25-3 0,-14 1 2,3 2 0,-2-1-3,1 0 3,-13 1 3,25-1 16,-25 1-20,23-2 18,-23 2-22,20 0 22,-20 0-20,18-3 18,-18 3-19,18-1 11,-18 1-16,17 0 21,-17 0-21,16 0 20,-16 0-27,16 0 29,-16 0-21,15-3 19,-15 3-20,13 0 21,-13 0-23,14 0 27,0 0-14,-14 0-10,18 0 22,-18 0-20,20 0 18,-20 0-19,23 0 19,-23 0-20,23 0 14,-23 0-14,23 0 19,-11-3-22,-12 3 22,24 0-15,-11 0 0,14 0 8,-13 0 3,0 0 2,0 0-2,-1 0-2,-13 0-5,24 0 10,-24 0 3,22 0-2,-22 0 0,18 0-3,-18 0 0,16 0-1,-16 0 1,16 0 5,-16 0 36,17 0-14,-17 0 6,0 0 2,15 0 6,-15 0 4,0 0 4,0 0 3,13 0-2,-13 0-9,0 0-4,0 0-8,0 0-6,0 0-4,0 0-5,7 0-5,-7 0-39,12 0-47,-12 0-52,0 0-68,0 0-70,0 0-74,0 0-132,0 0-212,0 0-188</inkml:trace>
  <inkml:trace contextRef="#ctx0" brushRef="#br0" timeOffset="80969.3898">18570 7125 106,'-11'-3'377,"11"3"-257,0 0-7,-15-4-27,15 4 8,-10-3-19,10 3 11,-14-2-22,14 2 13,-11-2-30,11 2 4,-12-3-25,12 3 8,-11-1-21,11 1 13,-16-3 0,16 3-26,0 0 17,-13-1-20,13 1 16,0 0-18,0 0 23,-12-1-21,12 1 12,0 0-18,0 0 21,0 0-23,0 0 22,0 0-19,-13-2 14,13 2-11,0 0-5,0 0 17,0 0-19,0 0 20,0 0-18,0 0 20,10 8-14,-10-8 19,10 4-17,-10-4 22,17 3-13,-17-3 24,20 5-22,-8-2 9,2 0 3,-1-1-4,2-1 23,1 2-32,1-1 28,1 1-25,0 0 20,2 1-27,0-2 19,0 1-22,3 0 23,1-1-27,1 1 27,0-1-23,2 2 24,25 2 10,-25-4-35,0 1 20,0 0-24,-1-2 34,0 2-32,1-2 23,0 1-23,-1 1 0,-2-2 4,1 1 8,-3 0 7,4 1 3,-1-2 2,1 1 1,25 0 15,-24 0-17,0-1-2,1 0-10,-1 1 7,1-1 10,1-1-7,0 3-9,0-1-3,0 0 0,2 0-2,-2-1 3,2 2-9,-1-2 2,0 2 2,31 0 0,-29-1-1,-1 1-1,-2-1 1,2 0 2,-1-2-1,1 3 3,0-1 1,-1 0 1,1 0-1,1 0-1,-1-1 17,5 1-22,-1 1 10,0-3-9,34 3 1,-32-3 6,-5 0 2,0 1-3,-2 0-9,2-1 4,-2 2 11,0-2-12,1 1-1,-2-1 3,1 1-4,1-1-2,-2 2 2,-1-1-3,1-1 6,30 2-1,-31-1-1,2 1 1,-2-1-2,0 0 0,-1 1 0,1-1 3,-1 0-1,1 0 4,-1 0-4,1 0 3,0-1-5,0 3 6,1-3-2,-1 1-1,2 1-6,-1-1 1,-1 0 3,3 1-1,-2-1-2,1 0 2,0 1 0,0 0-2,-2-1 2,4 0 0,-4 1-2,2-1 0,-1 2 2,-1 0-1,1-2 1,28 5 14,-29-4-8,1 1-8,0-1 1,2 0 5,0-1 0,-1 3-1,5-3-5,1 2 2,-2-1-1,2 1 2,-2-1-3,1 0 1,0 1 1,-4-1 0,36 1 9,-30-1-7,-7-1 2,1 0-7,0 0 5,0 0-3,-1-1-1,0 2 1,-3-1-11,2 0 13,-1-1-1,0 2-2,-1-2-2,1 0 11,-5 1-10,24-1 10,-24 0-9,0 0 2,2 0-2,-4 0 2,2 0 1,0 0 0,0 0-2,4 0 2,0-1 4,0 1-7,1-2 6,0 1 0,0 0-6,0-1 0,2 0-1,-1 1 2,-1-1 1,2 0-4,-1 0 0,0-3 2,1 3 3,-1-2-13,0 1 1,0 0-1,4-3 1,-5 3 1,0-1 2,-1 0 0,0 1 2,25-3 2,-26 3-4,-5 1 3,0 0 0,2 1-3,-1-2 5,0 3 2,0-1 0,1 0 0,2 1 4,-1 0 3,4 0-5,-2 0 4,3 1-2,-1-1 0,31 1 14,-28-1-8,-2 2 8,2-1 2,-2-1 26,0 1-32,1-1-2,0 1 7,-1 0-5,0 1 2,0-2-3,1 0 3,-2 1 3,1 1 7,-1 0-1,-1 0 5,1-1-2,-2 0 14,-1-1-1,-2 3-4,1-1-1,-2-2 4,0 1 10,1 0-16,3 0-4,0 1 0,0-1-1,1-1-4,-3 0-3,0 0-5,24 0 25,-25 0-21,0-1 0,0 2-1,0-2-3,-3 1-3,4 0-1,-4 0-2,0 0-1,1 0 2,-1 0-3,-2 0-2,2 0 0,1 0 2,-3 1-3,24-1 2,-22 1-12,3-1 6,-2 1 1,1 0 3,-2-1 0,2 1-4,-1 1-1,-3 0 2,4-1 4,-3-1-5,0 1 0,-1 1 2,0-1 0,0 0 1,-4 0 0,0 1 1,-1-1-3,0 0-2,-13-1 2,18 0 2,-18 0 1,16 2-3,-16-2-2,13 0 2,-13 0 0,0 0-3,16 2 0,-16-2 4,0 0-5,16 0-44,-16 0-8,0 0-28,0 0-49,0 0-62,14 1-75,-14-1-52,0 0-376,0 0-205</inkml:trace>
  <inkml:trace contextRef="#ctx0" brushRef="#br0" timeOffset="82820.991">2525 7931 282,'-6'-7'254,"0"1"-56,6 6-47,-10-10-25,10 10-28,-7-8-3,7 8-19,-6-5-13,6 5-17,-6-9 7,6 9-39,0 0-2,0 0-5,0 0-2,10-7-2,-10 7 6,20-1 6,-6 1-2,8-1-3,5 0 2,4-1-4,7-1 9,9-3 4,2 2-4,55-9 32,-52 5-15,0-1 28,0-1-17,1-1 39,-5 0-31,0 2-2,-5-3-10,-10 4-10,2 1-4,-2 0-8,-9 3-2,-1-3-4,-2 3-1,-5 0-1,14-1 5,-18 2-11,-1 1-12,-11 2-8,18-3-20,-18 3-27,12-3-30,-12 3-61,0 0-23,13 3-56,-13-3-211,0 0 84</inkml:trace>
  <inkml:trace contextRef="#ctx0" brushRef="#br0" timeOffset="83158.0783">3269 8262 375,'0'0'404,"0"0"-76,0 0-64,0 0-44,0 0-33,0 0-30,0 0-27,0 0-25,0 0 38,0 0-102,0 0-13,0 0-12,0 0-4,0 0-6,0 0-1,0 0-1,7 12-1,-7-12 7,6 18 0,-3-7-55,2 1 58,0 1-59,0 2 70,5 12 22,-3-12-31,-2-2-5,1 0 0,-1 0-5,0-1-20,-1-2-20,0 0-15,0-2-23,-4-8-30,8 16-17,-8-16 16,5 12-8,-5-12 24,0 0-75,1 5-853</inkml:trace>
  <inkml:trace contextRef="#ctx0" brushRef="#br0" timeOffset="83344.6201">3079 8412 189,'-11'-4'488,"2"1"-127,9 3-62,-16-5-65,16 5-45,-10-5-44,10 5-29,0 0-29,-3-14-16,3 14-12,9-13-14,2 2 3,3-1-23,2-1-6,5-1-3,0-1-2,4-2-5,-1 1 16,3 0-55,0 0-14,1 2-65,0 0-20,0 1-68,0-1-44,-1 3-287,-4 1-32</inkml:trace>
  <inkml:trace contextRef="#ctx0" brushRef="#br0" timeOffset="83601.7312">3631 8025 399,'0'0'406,"6"-5"-130,-6 5-29,0 0-105,7-9 7,-7 9-65,0 0 6,0 0-43,0 0 20,10 4-15,-10-4-53,5 16 32,-4-4-33,1 5 39,-1 1-8,-1 8 5,-1 2 1,-1 5-5,-1 3-51,1 1 59,0-1-10,-1 1 0,2-1-8,-3 34 9,4-36-35,0-5-13,0-2-62,3-2 6,-2-2-47,3-1-5,0-3-10,1-4 18,1-1-27,1-4-47,-1-1-204,-6-9 146</inkml:trace>
  <inkml:trace contextRef="#ctx0" brushRef="#br0" timeOffset="84003.7316">3844 8470 91,'4'-12'406,"0"4"-48,1-4 103,-5 12-336,5-11 16,-5 11-72,0 0 23,0 0-55,0 0 37,10 5-54,-10-5 57,4 21-7,-1-9-13,-2 5-11,2 2-2,-2 4-7,2 0-8,2 23 20,-3-24-14,1 1-16,0-4-4,0 0-3,0-2-5,-2-3 4,2-1 2,-1-1 0,-1-2 3,-1-10 11,4 18 27,-4-18 41,3 15 42,-3-15 33,0 5 123,0-5-209,0 0-63,0 0-22,0 0-21,-7-22-1,4 5-10,-3-5 1,0-7 5,0 0 15,-1-1-13,2 0 89,-1 0-68,-2 2 48,4 1-8,-5-19 55,6 22-42,-1 5-10,1 2-5,1 0 2,-2 2-1,3 1-8,-1 1-8,1 2-7,1 11-5,0-20-5,0 20-2,4-23 9,1 12-13,3-1-7,14-14-60,-7 12 10,0 1-47,0 2-16,2-2-50,-2 4-13,2-2 0,-3 2-28,4 1 5,-3 1-40,2 0-20,1 0-279,-4 0-59</inkml:trace>
  <inkml:trace contextRef="#ctx0" brushRef="#br0" timeOffset="84381.2846">3966 8357 60,'-6'8'207,"6"-8"82,-6 11-157,6-11-3,0 0 2,0 0 4,-3 9 2,3-9-35,0 0 25,0 0-46,0 0 27,-4 8-55,4-8 34,0 0-57,0 0 35,0 0-52,0 0 81,0 0 5,7 6-47,-7-6 24,14 0 65,-14 0-62,20-6 43,-5 3-56,2-2 51,4-2-57,1-2 62,2 1-67,4-2 56,-2 1-5,2-3-15,22-5 75,-28 8-81,-2 1-5,1 1-4,-2 0 5,-4-1 7,2 3-2,-5-1-51,2 0 64,-3 3-55,-2-1 63,1 1-50,-10 3 58,13-7-56,-13 7 40,16-7 35,-16 7-106,9-2 46,-9 2-63,0 0 41,9-5-53,-9 5 39,0 0-88,0 0 8,10-5-92,-10 5-29,0 0-69,0 0-79,0 0-86,12-3-81,-12 3-487,0 0-552</inkml:trace>
  <inkml:trace contextRef="#ctx0" brushRef="#br0" timeOffset="100949.6966">18764 16786 150,'0'0'190,"0"0"-19,0 0 8,0 0-8,0 0-9,0 0-3,5-7-7,-5 7-11,0 0-16,0 0-7,0 0-12,0 0-39,0 0 26,0 0-16,0 0-7,0 0-12,0 0-7,4-9-7,-4 9-9,0 0-6,0 0 21,0 0-21,-5-8-2,5 8 0,0 0-5,-6-9 0,6 9 0,0 0-6,-9-11 1,9 11-3,-9-9 18,9 9-12,-8-9-4,8 9-9,-12-9-1,-1-4 1,13 13-5,-16-9-3,8 3 3,-2 2 0,0-1-3,-2 1-1,1-1 2,-3 1 4,-1 0-2,1-1-2,-3 0-1,0 0-1,-1 0-1,-1 1 2,-23-7 8,21 5 1,-1-1-8,-1 2 8,-2-1-13,3-1 13,-2 2-14,1-2 14,0 0-16,-1 1 14,1 1-14,1-2 14,-1 1-12,0 1 11,3-2-11,-25-3 0,22 5 1,1 0-13,-2 1-8,0 1-5,0-1-2,-3 1 8,0-1 11,-1 1-5,-6-1 4,-2 0 0,0 1 3,0-1 5,-2 0-2,-3 1 17,-5-3-13,0 1-4,0 1 15,0-1 20,1 0-2,6 0 2,-6-1-5,8 1 1,-1 0-3,2 0-2,1 0-4,2 3 5,3-1-6,2-1-4,0 3-3,-22-2-2,27 3-4,-1 1-4,0 2-13,1 0-17,0 1 3,-1 0 0,-1 1-9,0 0 5,-1 0 5,2 2 3,-2-2 8,-3 3 1,0-1-2,-2 0 17,-36 5-10,32-5 7,-2-2 7,-7 0 2,-2 2 1,8-4-1,-2 1 14,-1 0 5,3 0-2,0-2 7,-1 0 7,2 1 10,3 0-21,3 0 11,2-2-18,-26 4 20,30-2-16,0 0-17,1 1 13,-1-2-19,3 4 8,0-1-9,-1 0 9,0 1-10,0 1 10,1 0-12,-2-2-4,1 4-1,-2-1 5,0 1 2,-32 9-1,31-10 4,0 1 2,2-2 0,-4 0 3,3 3 3,1-3-3,2 0 1,0 1-2,-1-2 1,2 2 0,-1-3-1,1 3 1,1-1-1,0-1 1,-18 5-3,20-6 5,-3 0-1,5 2-2,-3-3 2,1 1-1,-1-2 0,-1 2-1,4-1 1,-6-1 0,5 0 1,-2 1-1,0-1 8,1-1 8,-1 1-3,-15 2 4,16-1-39,0 1 31,-2-2-3,3 1-4,-5 1 1,-2 0 0,2 2 6,1-2-17,-3 3 17,1-2-13,0 2 11,0-1-13,0 2 9,-4 3-29,-19 5 38,26-9-15,-4 2 9,3-3-11,2 4 10,-2-3-10,3 2 10,-2-1-12,1 1 11,-1 0-12,3 0 12,-1 1-13,0-1 12,-1 2-11,-1 1 12,-16 11-7,19-12-7,-2 2 13,-1-2-13,4 3 13,-4-1-7,3-1 0,1 1-9,0 1 12,0-2-17,1 2 16,-1-3-12,2 3 8,0-2-10,1 1 9,-9 8-19,11-10 3,1 0 17,2 0-12,-1 0 16,-1 0-14,4 0 14,-3 0-20,3 0 16,-2 1-12,1-2 17,1 1-23,-1 1 17,1 1-17,0-2 18,-6 15-18,7-12-1,-1-3 23,3 2-20,-4-1 25,3 1-21,-1 0 16,-1-2-16,2 3 21,-2-2-18,2 1 23,-1-2-23,-1 1 20,2 0-18,-1 0 21,-7 13 1,6-14-6,2 1-5,-3 0 3,2 0-3,-2 0 1,3 3 0,-1-4 3,-1 2-2,2 0-2,-1 0 2,0 1-3,2-1 5,-1 0-1,2 2 0,-2 14-1,2-16-2,1 1 1,1-1-4,0 1 4,0-1 0,1 3 2,-1-2-2,2 1 0,0 1 1,0 2 2,0-2-4,2 0-1,-1 0-17,2 1 24,6 18-12,-5-17-10,1-2 24,3 0 0,-2 0 0,1 0-2,3 0-2,-1 0-1,2 0-7,-1 0 8,3-1-2,1 1 2,-1-2-3,2 2-1,3 2 2,18 15 3,-18-19-1,0 1 9,3 0-14,-1-1 9,1 0-10,1-1 2,1 2 0,2-3-2,3 1 11,-1-2-9,7 2 10,-5-6-9,9 4 10,-6-6-4,43 10 5,-37-8-3,-1-4-41,3 4 46,-4-6-8,7 5 4,-7-3-5,7 1 3,-5-4-7,5 5 6,-5-6-5,5 6 3,-4-3-5,5 1 1,-5-4 1,48 4-2,-41-1 4,-6-6-5,0 6 4,5-6-4,-6 3 5,9-4-1,-8 4 2,7-4-8,-7 2 7,8-5-3,-2 6 2,-2-5-6,0-2 6,0 3-5,46-7 3,-45 6 3,-2 0-3,0 0 4,-5 1-4,5-1 5,-2-1-8,-6 0 11,6 0-4,-6 2 0,0-2-5,7-1 6,-7 2-5,-1-2-1,-1 2 2,45-11 0,-41 6-1,-4 4 3,3-3-2,-2 2 6,2-3 5,-5 2 2,1-2 9,-1 4 2,-1-3-4,-1 0-3,-1 2-2,0-2-3,-1 2-3,-5 1 1,25-10 6,-27 11-21,2-2 11,-3 2-11,1-3 11,1 2-12,2-1 12,-3 0-7,5-2 10,0-1-2,-1 1 7,1-1-11,-1 0 10,1-1-5,1 0 10,26-12 14,-29 10-16,1 3 6,0-1-7,-1-1 3,1 1-8,-2-1 7,2 1-5,-3 1-2,-2 1-2,4-2-1,-4 0-1,2 0-8,0 1 1,2-3 8,21-13 0,-22 11-5,0 2 1,2-3-1,-1 0 2,3-3-1,2 0-2,-2-1 11,0 1-1,0 1 1,-2 2-6,-2 0 1,-1 1 1,0 0 2,-2 0-3,19-11 7,-22 15-10,0 0-1,-1 0 0,1-1-1,-2 2 4,2-2 0,-1 1-7,-1 0 1,1 0 3,0-2-2,-1 2-6,1-3 8,1 1-2,1-3 4,18-14 8,-22 16-3,4-2 1,-3 2 0,0 0-5,0 1 9,-1 0 7,-1-1 5,0 1 1,-2 0-2,0-1-5,1 2-5,-4 0-6,3-2 0,-2-1-4,10-14 4,-11 13-5,0 1-3,3-1 1,-3 1-6,1-1 5,1 0-8,-2 0 9,0 0-2,1 1 8,-1-1-5,0 0 3,1 0-2,0 0 1,-1 2-1,7-16 4,-10 16-6,2 1-1,-1-2-2,3 0 1,-4 2-1,-1-3 1,2 2 0,-1-2 0,0 2-17,1 1 17,-3-3-9,1 2 30,-1-1-9,-2 1 17,4-16-1,-3 15-16,-2 0 0,1 0 3,-2 3 2,0-2-4,-2 1-4,1-2-3,0-1-1,-3 0-9,-1 2 4,1-2 5,-1 1-10,1 1 8,-2 0 4,-7-15 19,5 17-17,2-2-3,-2 2-1,-1 0-1,0 0-3,0 1-8,-1 1-3,0 1 8,0 2 0,-2-2-1,1 3-3,0 0 0,-1 2-2,1 1-10,0 1-36,-3 1-39,14 2-56,-26 1-61,15 2-78,-3 0-112,0 3-485,0-1-440</inkml:trace>
  <inkml:trace contextRef="#ctx0" brushRef="#br0" timeOffset="145162.4723">9353 15599 621,'0'0'267,"0"0"-65,2-11-8,-2 11-64,0 0 0,0 0-43,0-13 10,0 13-40,0 0 14,0 0-35,0 0 2,0 0-40,0-13 25,0 13-23,6 10 77,0-3-13,-2 5-32,2 0 35,1 8-26,1-1 28,0 8-33,0 2 21,1 0-30,0 2 14,0-2-26,-1 0 22,-2 2-29,3-1 23,-1-1-46,-3-2 7,1-3-61,-1-1 4,0-2-69,-2-1-14,-1-3-32,1-2-21,-3-2-27,0-13-246,-1 19 44</inkml:trace>
  <inkml:trace contextRef="#ctx0" brushRef="#br0" timeOffset="145414.4699">9347 15525 382,'-1'-23'328,"-1"3"-65,1 1-54,1 0-47,0 4-48,1 1-14,1 0-22,-1 3-16,3-1-14,0 0-12,1 3-9,5 0-5,-3 1-7,3 2-7,12-1 26,-9 6-32,1 1 25,-1 2-30,0 2 27,0 0-28,-3 3 48,3 0-16,-6 2 15,0 2-25,-1-1 30,-3 3-32,-2 1 28,-4 2-33,0 2 23,-3 2-31,-1 1 17,-1-1-69,-2 2-36,0-1-65,2-1-63,-1-1-333,0-4-53</inkml:trace>
  <inkml:trace contextRef="#ctx0" brushRef="#br0" timeOffset="145694.4733">9725 15507 483,'0'0'381,"0"0"-48,0 0-92,0 0-23,0 0-58,0 0-5,0 0-55,0 0 3,0 0 4,0 0-84,0 0 14,11 4-32,-11-4 22,0 0-26,13 0 29,-13 0-18,18-3 28,-5 2-21,4-6 23,3 1-15,3-2 3,0-1-26,5-1 21,27-9-16,-32 12-40,0 0-33,0 2-34,-6-1-10,-1 2-51,1-2 2,-6 2-13,1 2 17,-2-3-13,-1 3-32,-9 2-217,12-8 123</inkml:trace>
  <inkml:trace contextRef="#ctx0" brushRef="#br0" timeOffset="145909.4697">10084 15320 6,'0'0'303,"-9"-12"-67,9 12-43,-9-9-29,9 9-25,-11-15 69,11 15-138,-4-9-15,4 9-9,0 0-11,1-13-5,-1 13-8,0 0-8,12-9 1,-12 9 8,14 0 1,-5 3 16,2 3 0,1 1 3,1 0 4,20 20 70,-19-12-30,4 3-41,-2 0 29,-1 3-37,-2-1 22,-4 2-39,-1-1 28,-3 2-38,-1-1 27,-3 2-30,-1-3 18,-1 1-58,0-3-32,-1 0-79,-2 16-286,3-24 133,1-11-136,-1 18 100</inkml:trace>
  <inkml:trace contextRef="#ctx0" brushRef="#br0" timeOffset="146613.4685">10490 15225 331,'6'-12'418,"-1"3"-117,-5 9-30,4-13-82,-4 13-8,0 0-37,0 0-11,0 0-15,-9 11-8,5-1-15,-3 4-14,1 7 0,1 2 13,-2 1-34,2 7 7,0 1-27,2 1 14,1-1-33,1-3 13,2 0-25,2-2 18,6 21 18,-3-24-48,0-6 18,2 0-19,4-2 24,-3-6-18,2 1 21,2-7-4,-2 1 33,-11-5-5,27-5 3,-12-1-7,1-7 9,-1-4-14,-1-2 11,9-32 15,-15 24-50,-3 3 6,-2 0-4,-3 0-6,-2 3-6,0 3-7,-2-1-17,0 2-25,-2 2-25,0 2-38,-1 2-31,1 2-17,-1 3-18,-1 2-11,-8 1-202,16 3 193,-18 5 25,8 0-2,-1 3 23,0 0 4,1 2 20,1 1 8,-4-1 19,4 4 19,0-5 16,0 1 17,-1 0 29,2-1 43,1-1 41,-7 4 147,14-12-106,-13 8-8,13-8-14,-12 2-30,12-2 11,0 0-9,-11-3 29,11 3-29,-5-7 19,5 7-4,0 0 6,0-15-33,0 15 36,5-12-33,-5 12-8,6-12-7,-6 12-4,10-10-11,-10 10 11,13-3-14,-13 3-1,17-1 28,-17 1-25,19 2 18,-6 0-25,-2 3 23,3-1-35,2 1 22,-1-1-21,17 6-35,-18-7 1,2 1-48,-1 0 31,-2-1-32,0-2 0,0-1-33,1-1 19,-2-2-40,2-2 5,-3-3-9,1-1 22,1-3 13,-3-2 19,3-3-24,6-23-88,-9 19 188,-1 0 50,0 3 54,0-1 8,1 1 29,-1-1-35,0 6 19,0 0-38,1 2 34,0 0-11,4 4-13,-1 1 11,1 4 0,2 2 3,21 9 108,-16 2-108,5 3-14,-3 4-12,5 6-8,-5 5 14,0 3-29,-1 6 5,-7 2-27,-1 2 12,-5 0-25,-4 2 12,-3-4-23,-8 3-12,-1-1-58,-24 40-176,7-44 20,-8 6-106,-6-5-350,-10-2-183</inkml:trace>
  <inkml:trace contextRef="#ctx0" brushRef="#br0" timeOffset="146971.4711">9330 15398 315,'-10'-3'256,"10"3"-49,-19 0-57,11 9 8,-1 2-26,1 9 16,-2 9-31,-2 52 138,8-35-123,2 5-44,5 4-20,2-1-5,4 7-11,5-1 13,0-4-38,4-12 18,0-3-40,5-3 28,1-7-7,4-6-4,4-4-30,-1-11-68,42-5-290,-25-12 98,1-8-248,11-11-13</inkml:trace>
  <inkml:trace contextRef="#ctx0" brushRef="#br0" timeOffset="147565.4703">11872 14867 249,'0'0'274,"0"0"-83,0 0-16,6 11-24,-4 1 6,-1 5-44,1 6 29,-2 6-20,-2 6-10,2 4-9,-3 8-13,2 2-4,-2-1 22,1 1-46,0-1 14,-1-2-23,0-1 30,1-9-31,-1 0 15,-1-5-28,1-3 29,0 19 64,-1-28-61,1-2 48,2-5 20,-1-1 4,-1-2-36,3-9-27,0 0-59,0 0 5,-16-12-34,12-4 13,0-8-51,1-12-11,3-10 2,3-2-3,11-54 47,-4 54 51,-1 6 28,1 3-23,0 2 1,2 9-23,1 4 8,-2 6-21,2 3 10,2 2-17,0 8 11,-2 1-15,0 7 15,4 0-12,0 7 14,20 22-17,-20-12 2,4 8 0,-2 2-22,-2 1-47,1 0-21,-3-4-59,-3-1 0,3-1-50,0-1 30,-1-3-32,1-6-15,0-1-61,1-4-78,-1-5-156</inkml:trace>
  <inkml:trace contextRef="#ctx0" brushRef="#br0" timeOffset="147774.4764">12663 14780 383,'0'-16'360,"0"3"-76,-5 4-43,5 9-46,-8-5-7,8 5-20,-19 12-21,7 2 19,-20 38 64,16-18-163,1 5 7,-1 3-32,5 3-13,1 2 5,3 0-18,1 0-7,4-4-52,2-4 18,4-4-36,0-3 29,5-3-40,5-5 1,-1-2-51,19 3-168,-12-20 138,3-4-45,2-3-295,2-9 17</inkml:trace>
  <inkml:trace contextRef="#ctx0" brushRef="#br0" timeOffset="148096.4679">13061 14925 124,'9'-21'331,"-6"0"-82,-1 5-22,0 0-51,-4 6 13,-1-2-33,-2 3 20,-1 1-44,6 8 2,-16-5 7,4 7-20,0 5 14,-16 22 63,13-7-130,-1 8 9,0 3-24,3 3 4,2 2-25,4 0-3,2-4-4,3 1-2,2-6 11,4 3-24,1-2 13,4 0-20,2-5 23,3-3-22,2-3 18,0-5-14,5-6 20,0-1-18,-1-6 16,5-4-17,2-7 1,2-4 4,2-8-3,-4-2-3,-2-6 9,-4-5-34,-4-4-2,-5-4-30,-1-5 26,-3-39-2,-8 51 19,-2 3-2,-4 4-3,-1 4-3,-2 7-15,-2 2-18,-2 5-20,-1 6-6,1 0-63,-2 10-13,-4 2-39,-2 5-20,-3 4-29,4 3-1,-28 31-438,31-28 381</inkml:trace>
  <inkml:trace contextRef="#ctx0" brushRef="#br0" timeOffset="148278.4695">12929 15107 319,'-7'10'205,"2"-1"-11,0-3-1,5-6-53,-9 9-10,9-9 36,0 0-115,-13-8 1,13 8-23,-2-16 20,2 16-21,2-24 57,-1 11-2,5-1 64,-1 0-29,1 2 0,0 1-42,2 0 7,1 4-33,-1 0 23,15 3 58,-23 4-79,23 3 17,-10 3-24,3 2 10,1 4-27,-2 0 12,2 1-22,3 4-4,1-1 3,-2 1-8,2-2-14,0-1-29,-2-1-33,0-1-30,18 5-238,-18-13 105,0-2-63,2-2-270,-3-4-79</inkml:trace>
  <inkml:trace contextRef="#ctx0" brushRef="#br0" timeOffset="148659.4694">13533 15013 260,'0'0'457,"2"-9"-112,-2 9-34,0 0-88,2-13-17,-2 13-66,5-7 0,-5 7-48,14-15 74,-4 11-95,-1-2-34,5 2 15,1-1-27,2-1 12,5 0-27,2 1 21,-1 0-23,2-2 21,0 2-25,-1-2 12,1 2-46,0-2 11,-3 3-27,18-10-39,-23 7 58,-4 2-32,1-4 37,-1 1-49,-4 1 21,-3-2-11,0 1 41,-4-2-16,-2 10 31,4-14 28,-4 14 72,2-14-21,-2 14 19,0-15-23,0 4 68,0 11-84,0 0-34,0-13 5,0 13-23,0 0 19,7-10-25,-7 10 19,0 0-24,16 0 21,-16 0-20,17 5 40,-5 0-17,1 1 20,1 2-20,18 13 26,-15-10 16,-3 2-8,-1 1-2,0 0-27,-1 1 18,-4 2-22,-3 1 14,-1-3-16,-3 5-9,-1-1-12,-3 0-19,-1 4-61,1-2-56,-1-4-60,-2 0-42,3 0-49,-1-5-389,4-12-192</inkml:trace>
  <inkml:trace contextRef="#ctx0" brushRef="#br0" timeOffset="149093.4679">14328 14645 190,'5'-9'444,"4"2"-169,-9 7-13,16-5 153,-16 5-229,11 12-24,-4-1-5,-2 4 10,-1 5-42,4 3 3,-3 2-39,-1 4 3,5 3-26,-4-2 8,0 0-37,-1 2 15,2-2-23,0-3 8,2 21-9,-3-24-12,-3-3 2,2-4-4,-1-1-1,-1-2-3,0-3 3,-2-11-6,0 17-47,0-17-43,0 0-3,-7 4 7,7-4-30,-8-12-27,1-2 9,-9-34-223,7 18 168,2-13 48,-2-2 8,3-3 47,1 0 26,1 1 50,4 2 34,0 8 17,0 0 14,0 4-6,2 7-9,0 0-5,2 4-8,0 1-8,-1 3-4,4 6-6,-2 0 2,1 4 24,-6 8 22,11-4 18,-11 4-11,14 7-59,-7 0 74,-1 7-17,1 0-13,-2 4-17,-1 4-3,-2 0 15,0 2-31,-4 19 13,0-19-31,-2-2-43,2 2 4,-2-7-50,1 0 35,-2-2-40,3-4 9,0-1-62,2-10-8,-7 13-54,7-13-41,0 0-206,-4-9 70</inkml:trace>
  <inkml:trace contextRef="#ctx0" brushRef="#br0" timeOffset="149330.4683">14657 14287 476,'17'2'372,"-1"5"-40,3 4-36,2 5-21,-1 6-14,3 7-30,-3 4-38,-1 4-16,-5 4-16,-1 3 4,-7 2-35,-1 2-6,-10 3-36,0 0-2,-28 69 25,6-61-114,-2-1-58,-2-2-53,-6 0-93,-4-1-80,-3-2-120,-3-2-355,-3-5-274</inkml:trace>
  <inkml:trace contextRef="#ctx0" brushRef="#br0" timeOffset="151193.9163">9637 16423 138,'5'20'347,"-1"-9"-230,0-2-44,1 2 3,3-1-33,2-1 11,-1-3-23,1 0 9,4-3-25,0-3 15,2-3-23,3-3 15,3-2-29,4-4 13,1-5-27,32-26 64,-31 22 29,-5 3 15,0 2-14,-4 3-11,-4 1-15,-1 3-10,-3 3-5,1-2 6,-2 4 15,1 2 14,-11 2 3,19 2-15,-10 1-4,0 1-2,13 7 32,-11-3-55,-1-1 6,2-1-10,-1-1-1,1-2-2,4 1 8,0-3 0,3-2-8,3-3-1,2-4-2,5-2-7,5-9-22,-1-1 33,2-3-29,34-26 26,-35 22 24,-1 3 0,-2 0 9,-3 5 5,-5 1 24,-4 2-38,-1 4 5,-5 3-10,-1-2 10,-1 5-18,-4 0 17,3-1-17,-10 7 27,13-10-15,-13 10 18,13-9-15,-13 9 15,9-6-15,-9 6 15,6-6-16,-6 6 15,8-5-17,-8 5 12,0 0-21,9-7 5,-9 7-14,0 0 14,8-5-23,-8 5 11,0 0-8,7-6-23,-7 6-3,0 0-38,0 0-11,0 0-54,8-6 0,-8 6-68,0 0-21,11-5-70,-11 5-103,11-6-261,-11 6-146</inkml:trace>
  <inkml:trace contextRef="#ctx0" brushRef="#br0" timeOffset="152121.9151">13079 15550 296,'0'0'233,"0"0"-55,0 0-33,0 0-13,0 0-7,0 0-7,-6 8-5,6-8-7,-3 9-8,3-9 10,0 24 88,0-24-101,3 21-32,-1-10 24,2 3-14,0 1-14,3-1-9,-1-1-4,4-1-8,-1 0-11,2-3-24,3 1 22,-1-3-24,3-2 25,-1-2-24,26-5 20,-17-4-10,6-6-18,4-5 22,2-3-27,-3-4 21,3-3-26,2-8 29,-4 8-23,-5 0 45,0 3 1,-6 5 15,-3 2 11,-4 3-7,-2 3-12,8-6 30,-13 11-55,0 0 7,-9 6-23,11-2 19,-11 2-23,14 2 19,-14-2-21,13 6 19,-13-6-23,18 6 19,-9-1-22,0-4 21,5 0-18,-1 0 15,3-3-23,6-1 19,0-3-25,7-5 18,-1-1-29,8-5 1,-3 0-1,4-3 10,-4 2 1,-1-3 0,-1 2 9,-6 3 4,-1 2 6,-3-1 9,-3 5 14,13-10 49,-20 11-43,1 4 21,-3-2 0,-9 7-3,13-9-5,-13 9-11,12-8-2,-12 8-6,9-6-5,-9 6-16,8-5-42,-8 5-23,0 0-50,10-7-55,-10 7-340,13-7 182,-13 7-247,9-3-89</inkml:trace>
  <inkml:trace contextRef="#ctx0" brushRef="#br0" timeOffset="152861.9154">13602 16138 145,'0'0'287,"0"0"-85,2-5 87,1-5-182,-3 10-18,0 0 26,0 0-16,0 0 20,9 8-44,-9-8 39,5 16-29,1-4 23,-1 3-11,3 4-1,0 0-16,1 2-12,-1 0-13,13 20 27,-10-20-54,0-3-10,-2-1-4,0 0-22,0-5-23,-2 1-19,-2-4-5,1 0-2,-2-1-44,-4-8-41,5 9-78,-5-9-68,0 0-160,0 0 77</inkml:trace>
  <inkml:trace contextRef="#ctx0" brushRef="#br0" timeOffset="153078.9155">13437 16227 264,'0'0'367,"-17"-4"-73,17 4-78,-13-4-28,13 4-65,0 0-4,-11-7-50,11 7 20,0 0-37,9-16 31,-2 9-33,3-3-37,-1 0 23,5-1-33,1-4 25,4 3-36,3-6 34,-2 3-34,1-2 27,3 1-50,-3 2-13,1-1-29,-4 2-8,1 2-17,14-10-149,-22 13 81,2 1-49,-3 2-121,-10 5 205</inkml:trace>
  <inkml:trace contextRef="#ctx0" brushRef="#br0" timeOffset="153308.9152">13566 16593 5,'0'0'321,"3"10"-68,-3-10-39,0 0-36,13-3-30,-4-2-26,0-3-7,2-1-43,1-5 8,1-2-42,1-1 11,3-3-55,15-21-95,-16 20 43,-3 5-36,1-1 17,-3 3-22,0 2 14,-2 2-33,0 0 22,-4 4-9,-5 6 14,11-6-121,-11 6 67</inkml:trace>
  <inkml:trace contextRef="#ctx0" brushRef="#br0" timeOffset="153694.9155">13811 16383 34,'0'0'166,"0"0"10,0 0-46,0 0 15,0 0-28,2-18 103,-2 18-113,0 0-41,3-12 13,-3 12-41,0 0 13,6-12-28,-6 12 17,0 0-25,10-10 20,-10 10-33,6-5 24,-6 5-24,0 0 27,13-5-15,-13 5 25,0 0-19,15-1 17,-15 1-25,0 0 21,17 4-17,-17-4 7,0 0 1,12 5 5,-12-5-2,7 7-3,-7-7-1,0 0 6,6 5 11,-6-5 17,0 0 76,7 6-79,-7-6-12,0 0-8,0 0-6,0 0-9,0-11-3,0 11-14,1-19-5,-1 6-7,1-3-30,2-1 27,-1 0-14,0 0 35,2 0-22,1-9 18,-1 14 12,1 4-30,-1-1 29,-4 9-5,12-10 36,-12 10-28,11-1 30,-11 1-32,16 8 26,-8-1-32,1 1 23,1 3-8,-1-2-2,2 3-9,9 9-18,-11-11-12,3 0-23,-4-1-22,1 1-16,-1-5-23,0 2-4,-8-7-3,13 7-14,-13-7-21,11 2-58,-11-2 24,10-4-41,-10 4-136,6-15 188</inkml:trace>
  <inkml:trace contextRef="#ctx0" brushRef="#br0" timeOffset="153988.4505">14142 16044 16,'0'-14'349,"0"14"-53,-2-18-35,2 18-64,-2-14-29,2 14-58,-1-11-6,1 11-38,0 0 27,0 0-23,0 0 26,0 0-31,9 4 33,-9-4-36,9 16-11,-4-6 21,2 4-38,-1-1 27,1 4-33,13 16 27,-11-18-20,0 1-5,2-3-4,-2-1-2,0 0-7,1-2-2,-2-1 5,-3-1-4,-5-8 0,14 12-23,-14-12 27,9 5-28,-9-5 27,0 0-25,13-15 15,-11 3 8,-2 0-29,0-5-9,-1-2-14,-1-6 22,0 0-33,0-1 39,-2 0-22,1 2 30,1 2-16,-2 4 19,4 1-42,-4 3-28,4 2-73,-3-8-119,3 20 121,0-14-13,0 14-14,0 0-22,7-9-17,-7 9-138,0 0 202</inkml:trace>
  <inkml:trace contextRef="#ctx0" brushRef="#br0" timeOffset="154995.1334">14376 15888 143,'0'0'212,"9"5"-31,-9-5-9,0 0-13,10 7-7,-10-7-8,0 0-34,5 9 4,-5-9-28,0 0 30,0 0-25,5 11 30,-5-11-31,0 0 28,0 0-37,0 0 9,3 9-36,-3-9 10,0 0-39,0 0 18,0 0-31,0 0 22,0 0-32,12 2 24,-12-2-31,0 0 26,11-6-33,-3-3 1,-8 9 16,10-10-24,-10 10 23,10-13-31,-10 13 22,9-16-33,-5 8 39,0-2 6,-4 10-3,5-14-5,-5 14-25,2-14 29,-2 14 1,2-12 0,-2 12 1,0-17-6,0 17 1,0 0 0,-4-12-28,4 12 34,0 0-1,-4-10-30,4 10 29,0 0-9,0 0 18,-7-5-33,7 5 23,0 0-28,0 0 34,0 0-33,0 0-3,0 0 33,-2 8-24,2-8 28,0 0-25,4 11 30,-4-11-29,5 10 31,-5-10-28,6 11 32,-6-11-31,9 9 28,-9-9-30,12 12 35,-2-5-10,-10-7-22,10 7 28,-10-7-26,0 0 29,16 2-31,-16-2 28,0 0-29,13-7 27,-13 7-4,7-11-2,-7 11-8,4-18-8,-4 18 1,-1-18 2,-2 7 1,3 0 6,-5 1 7,5 10 7,-5-17-6,5 17-4,-8-12-1,8 12-1,-6-8-8,6 8 0,0 0-1,-15 2-1,15-2 0,-8 13-24,3-5 30,-3 15-19,5-11 2,0 5 22,1-2-24,2-1 28,0 1-27,2 0 26,-2-1-21,5 3 24,-1-5-24,-1 1-5,3-3 31,-1-2-22,2 2-2,0-5 0,11 2 18,-18-7 2,17 2-27,-6-5 29,-1-1-28,-1-1 23,2-2-23,1-3 29,-6-2-5,5 0 0,-4-1 2,2-2 9,0 2 26,-3 1 2,1 0-5,7-8 17,-8 12-42,-1 0-1,-5 8-3,12-8-2,-12 8 1,13-2 10,-13 2-5,10 5-12,-10-5 22,11 13-5,-6-5-5,-2 0-20,1 2 21,0-1-25,1 12 25,-5-21-2,5 20-24,-5-20 21,1 14-17,-1-14 19,1 13-17,-1-13 21,0 0-23,2 11 23,-2-11-23,0 0 11,0 0-46,0 0 0,-3-13-28,4-10-36,1 5 32,-1-7 1,3-1 18,2-4 9,-1 0-10,1 1 56,-2 5-11,2 0 26,-1 3-24,-1 4 28,0 0-20,-2 3 29,1 1-20,-1 2 15,-2 11-26,3-15 18,-3 15-26,0 0 23,0-12-26,0 12 22,0 0-2,0 0 1,0 0-8,-9 8-1,9-8 1,-5 9-2,5-9 0,-3 14-1,3-14-3,0 22-2,0-22 2,3 17 0,3-7 13,-1-3-9,0 1-3,4-1-1,3 0 0,0 0 0,0-1 0,3 2 2,-2-1 0,1 1 3,0 0-4,1 1-1,10 8 4,-11-5 1,-5-4-25,-1 3 29,-3 2-18,0-3 21,-3 1-21,-2 1 4,-2-2-34,0 2-7,-3-1-54,2-1-8,-3 0-54,0-3-23,6-7-25,-17 12-484,17-12 302</inkml:trace>
  <inkml:trace contextRef="#ctx0" brushRef="#br0" timeOffset="155284.1257">15030 15700 197,'0'0'237,"12"-5"-52,-12 5-29,10-3-23,-10 3-14,11-3-8,-11 3-3,12-2-4,-12 2 6,13-4 4,-13 4-11,18-9-5,-9 4-37,1-6 22,1 0-40,2-3 25,-1-1-37,2-2 22,-4-2-31,3-1 31,-6-2-48,1-2 30,-1 2-23,-3-2 10,-1 5 49,0 0 25,-5 0-10,-4-11 42,2 19-88,0 4-15,4 7-5,-13-7-7,13 7-5,-19 12 21,8 4-23,0 0 16,-1 11-23,2 2 20,2-1-5,3 2-6,2-3-9,5-1-4,8 23-31,0-30 29,3-2-33,6-5-15,3-3-64,4-5-74,3-5-142,14-8-313,-2-6-159</inkml:trace>
  <inkml:trace contextRef="#ctx0" brushRef="#br0" timeOffset="206363.0778">18220 3364 28,'0'0'196,"2"15"-32,-2-15 3,3 20-35,-3-7 12,0 0-38,0 4 25,0 0-39,0 2-2,0 2-9,-1 3-8,1 1-33,-2-1 14,2 3-17,0 24 29,0-22-31,0-2-23,0 1 20,0-2-28,0 2 26,2-2-29,-1 1 31,-1-2-37,1-2-19,1-2-31,0 0-31,-1-2-35,2-2-43,-2 0-64,0-5-108,1 1 209</inkml:trace>
  <inkml:trace contextRef="#ctx0" brushRef="#br0" timeOffset="206676.0869">18188 3566 161,'-4'-37'660,"4"20"-450,0-1-15,1 0-81,3 1 2,1-3-41,3 2-24,0-2-10,1 3-10,0 0-2,-1 5-13,1 0-5,2 1-8,0 2 2,-1 2-3,1 1 0,-1 2-2,1 2-2,-11 2-2,19 1 26,-19-1-30,17 5 28,-8 1-28,-3-1 22,-1 2-22,-5-7 24,6 15-17,-6-15 20,0 17-16,0-17 18,-12 29-24,4-17 1,-2 0 1,1 0-1,1-2-27,-2 2-34,1 0-16,0-3-77,-1 1-42,4 0-207,1-3 138</inkml:trace>
  <inkml:trace contextRef="#ctx0" brushRef="#br0" timeOffset="206922.0854">18403 3589 429,'0'0'339,"0"0"-18,0 0-80,0 0 5,0 0-12,0 0-10,0 6 181,0-6-260,0 0-7,0 0-41,3 9-11,-3-9-30,0 0-3,0 0-25,16-3 10,-7-1-26,2 0 14,4 0-17,5-2 5,0-2-29,4 1 10,4-1-10,2-2-18,2 2-28,-1 0-29,0 0-33,1-1-19,0 1-27,-1-1-7,-2 2-20,-4-1-45,-1 1-52,-2 0-203,-3-1 11</inkml:trace>
  <inkml:trace contextRef="#ctx0" brushRef="#br0" timeOffset="207178.0815">18883 3317 222,'0'0'382,"-9"-11"-87,9 11-60,-5-6-58,5 6-48,0 0-30,0 0-27,0 0-15,0 0-10,6-8-13,-6 8-8,14 2-5,-2 4 10,-1-1-11,1 2-6,3 2-6,17 11 5,-16-9-7,1 0-2,-1 2 1,-1-2-1,-3-2 6,-1 4-8,-2-4 0,0 3-3,0-3 6,-4 4 4,-1-2-4,-2-1 2,-2-10 1,-1 23 7,0-10-3,-3-2-6,1 0-19,0 0-36,-1-2-29,0 2-37,0-3-19,4-8-10,-2 12-31,2-12-230,0 0 138</inkml:trace>
  <inkml:trace contextRef="#ctx0" brushRef="#br0" timeOffset="207774.0857">19594 3078 941,'11'-9'402,"-2"1"-120,-1 2-46,-1-1-78,-7 7-21,10-8-55,-10 8 11,0 0-44,0 0 11,2 10-30,-9 3 14,-3 4-7,-1 4-8,-2 5-3,-19 38 17,17-32-29,2-4-4,1 1 4,2-3-2,2 0 1,1-3-8,0-2 0,4-1 0,0-3-21,2 0 26,-1-4-23,4 0 32,0-1-23,3-2 26,4 0-22,0-2 21,4-4-23,1 1 27,0-5-5,4-3-10,0-1 8,4-6-5,1-3 0,1-6-2,0-4-7,-1-5-5,-1-1-5,-7-3 5,-1 5 0,4-27-3,-12 32 1,-3 4 9,0 0-30,-5 1-8,0 2-67,-2 2 9,-5 3-46,0 2 27,-2 3-19,-3 1 29,-1 3 4,0 1 2,-2 2 11,0 2 11,-19 7-45,17-4 71,3 0 12,0 1 5,2-2 18,-2 2-5,4-2-2,-1 0 6,3-3 8,1 3 21,9-6 29,-17 7 34,17-7 27,-11 6 15,11-6 8,-12 4-9,12-4-24,0 0-21,0 0-24,0 0-12,0 0-6,-11-1-9,11 1-10,0 0-7,0 0 3,0 0-3,9-5-9,-9 5-4,11 3 0,-11-3-1,21 14-1,-11-6 7,0 1 1,0 3 0,3 0 1,-2 1 1,5 0-5,-3 0 19,0 0-14,2-1 6,1 1-7,-2-2-2,3 0 3,-4-3 0,2 1 0,14 4 12,-15-8-11,1-1 2,-1-1 1,0-3 0,1 0-5,-1 0-2,4-3-23,-3 0-27,2-1-29,-3-1-35,-1 3-43,-2-1-32,1 2-76,-12 1-284,18-4-59</inkml:trace>
  <inkml:trace contextRef="#ctx0" brushRef="#br0" timeOffset="208447.0868">20924 2985 271,'0'0'572,"0"0"-385,0 0-40,0 0-32,0 0-25,0 0-14,0 0-7,0 0-13,0 0 14,0 0 13,0 0-12,0 0 45,9-7-28,-9 7 34,19-5-35,14-3 106,-11 1-97,2-1-14,5 2-12,1-4-11,0 3-10,0-1-15,-5 3-5,0-3-6,0 2-4,0 1-3,-3 0-5,0 0 0,-3 2-18,1-1-23,-2 2-28,-2-1-23,0 1-44,-1-1-38,-4 0-17,2 2-56,-13 1-3,19-1-53,-19 1-180,18-1 44</inkml:trace>
  <inkml:trace contextRef="#ctx0" brushRef="#br0" timeOffset="208716.0876">21030 3211 344,'-7'6'615,"7"-6"-383,0 0-41,-7 7-34,7-7 10,0 0-5,0 0 6,0 0-8,0 0-5,16 0-22,-4-4-24,2 0-31,4-5 9,5 2-39,0-2 9,43-15 11,-29 12-45,-5 1-2,0 1-35,0 1 0,-2 1-56,-1 0 13,-1-1-48,-4 2 4,-1-2-73,-2 4-19,0-2-58,0-1-377,-3 0-139</inkml:trace>
  <inkml:trace contextRef="#ctx0" brushRef="#br0" timeOffset="209005.0835">21614 2735 495,'0'0'438,"-3"-9"-101,3 9-68,0 0-68,-2-9-24,2 9 55,0 0-163,0 0-6,0-12-29,0 12 5,0 0-18,0 0 7,12-3-16,-12 3 11,18 4-21,-6 0 19,3 0-23,-1 3 16,4-1-17,0 5 1,1-2 3,0 1-1,1 2 1,-3 0 0,-1 3 0,0-2 7,-3 1-1,0 1-34,-4-2 37,-1 0-27,-2 1 28,-2 1-21,-3-3 34,-2 2-32,-3 1 27,-9 14-41,4-14-65,-5 1-49,0-1-72,-3-1-103,1-4-227,-3 0-48</inkml:trace>
  <inkml:trace contextRef="#ctx0" brushRef="#br0" timeOffset="209378.0839">21055 2745 442,'0'0'336,"0"0"-115,0 0-35,0 0-86,0 0-13,0 0-45,0 0 6,0 0-19,0 0 19,0 0-23,0 0 27,-14 7-17,7 2 28,-4 0-5,0 5-1,-5 1-4,-3 4-9,-1 1 7,-3 4-22,-3 2 21,3 0-31,-1 1 25,3 0-41,1 1 29,2-5-7,-10 22 14,18-25-27,2-1-1,2-1-4,0-1 3,4-3-1,2 1 10,3-1 7,3-1 5,3-1 13,5-1-4,4 1-9,5-4-2,8 0-3,1-4-14,41 2-140,-38-6-44,6-1-95,-1 0-348,5-6-127</inkml:trace>
  <inkml:trace contextRef="#ctx0" brushRef="#br0" timeOffset="210380.0805">22424 2755 167,'0'0'433,"0"0"-120,0 0-1,-13-6-67,13 6-40,0 0-14,-6-10-41,6 10-15,-4-11-31,4 11-14,-1-11-31,1 11-1,2-16-20,2 7-1,9-15-3,-4 14-29,2-2 9,3 0-16,2-1 11,0 3-17,1-1 10,1 3-15,-3 1 8,2 3-27,-2 0 16,0 4-31,-1 1 17,3 2 28,-3 1-19,16 13 9,-15-5-3,-2 0 11,1 0-4,-3 3 1,-1-3 0,2 0 3,-3 0-3,0 0 0,0 0 1,0-2-3,-2-1 11,2-2 0,-1 1 20,0-3 10,1-1 15,2 0 6,1-3 0,0-2 11,1-2-7,1 1 0,3-6-12,-1-1-8,1-6 0,2 1-5,-1-7-32,1-1 27,-2 0 3,-1-2 0,0 2 18,8-17 109,-14 22-97,-1 5-14,-2-2-34,-1 3-43,2 1-44,-3 1-47,0 2-49,-5 7-71,8-13-45,-8 13-106,5-7-225,-5 7-131</inkml:trace>
  <inkml:trace contextRef="#ctx0" brushRef="#br0" timeOffset="211443.7388">23534 2276 142,'0'0'237,"0"0"-63,0 0-1,0 0 106,0 0-172,0 0-7,-1-13-8,1 13-6,0 0-3,0 0-3,0 0-9,0 0 1,0 0-13,0 0 0,-2-9-8,2 9 2,0 0 2,0 0-4,0 0-1,0 0-4,0 0-3,0 0-2,0 0-5,0 0-4,0 0-7,0 0 2,0 0-14,0 0 8,0 0-2,0 0-2,0 0 1,0 0-2,-2-12-1,2 12 12,0 0-13,0 0 7,0 0-5,0 0 1,0 0 1,0 0-2,0 0 0,0 0 7,0 0-3,0 0-8,0 0-2,0 0 10,0 0-9,0 0-7,0 0 2,0 0-6,0 0 1,0 0 1,0 0-2,0 0 0,0 0-2,0 0 8,0 0-9,0 0 0,0 0-2,0 0 1,0 0-1,-13 2 3,13-2-4,-8 5 1,8-5 0,-12 10 0,6-5 7,-1 4-6,-2 1 0,0 4 1,2 3 2,-3 0-1,0 3 17,1-1-18,2 3 7,-1-3-12,3 3 14,1 0-18,-1 14 0,5-18 15,1 0-15,2-1 23,2-2-16,0-1-1,5 1 3,-1-4 5,2 0 5,3-2-5,-2 0 4,4-3-1,-1-3 4,2 1 5,-4-2 2,18-6 9,-14-1-10,-3-1 3,3-5-35,-2-1 19,2-8-36,-5-2 0,1-2 7,-5 2 4,0 1 5,-5-1 4,1 0-22,-2 3 21,0 3-24,-2-1-17,-2 4-42,0 1-82,0 0-55,-2 4-17,-1 1-270,5 7-22</inkml:trace>
  <inkml:trace contextRef="#ctx0" brushRef="#br0" timeOffset="211721.7401">23412 2482 10,'0'0'397,"-7"-6"-94,7 6-90,-2-12-24,2 12-59,0-13 14,0 13-40,2-13 21,-2 13-41,7-17-22,-7 17-9,12-12-11,-4 7-10,1 1-6,-9 4-8,31-3 13,-20 7-23,2 1 5,0 2-4,-1 1-6,1-1 30,0 3-31,-1 0 25,1 1-28,-2-3 5,0 2-3,3-3 4,-2 3 1,2-3 9,-1 0 2,16 2 20,-13-5-27,-1-3-11,3-2-26,0-2-25,1 0-66,1-4-18,3-2-104,-1-2-255,3-3 13</inkml:trace>
  <inkml:trace contextRef="#ctx0" brushRef="#br0" timeOffset="211961.7352">24177 2282 359,'0'0'313,"0"0"-53,0 0-28,0 0-29,0 0-15,0 0-17,13-2 2,-13 2-23,10-3-9,-10 3-16,22-6-13,-7 2 13,4-2-21,6 0-56,-1-2 28,6 0-10,0-1-19,2 1-9,0-1-5,0 2-50,28-10-117,-35 10 45,3 1-65,-4-3-16,-2 3-63,0-2-28,-3 2-336,1-3-111</inkml:trace>
  <inkml:trace contextRef="#ctx0" brushRef="#br0" timeOffset="212204.7331">24604 1980 154,'0'0'354,"-9"-7"-100,9 7-70,0 0-46,-5-4 54,5 4-124,0 0-17,0 0-10,11-1-7,-11 1-6,19 5-4,-6 2-6,1 1-22,-1-1 31,4 4-16,-2 0 23,3 3-27,0 1 30,0 2-21,13 14 47,-16-16-42,-3 2-1,-1-3 0,-4 1 0,-2-1 2,1 1 12,-5-1-1,0 1-2,-2-2-3,-3 0 1,1 3-10,-3-3-7,0 0-30,-2-1-72,-2 9-296,5-14-93,5-7 33</inkml:trace>
  <inkml:trace contextRef="#ctx0" brushRef="#br0" timeOffset="212588.7374">25052 2196 370,'0'0'347,"0"0"-91,0 0 14,0 0-52,0 0 21,-1-12-3,1 12-18,0 0-38,0-14-44,0 14-34,3-15-20,1 5-28,3-2-10,2 2-30,11-14-18,-7 12 4,0 1-18,0 1-6,0 2-23,1-1 45,0 3-9,1-1 7,-2 3-14,1 3 13,-3-2-14,-11 3 14,23 1-5,-23-1 11,22 5-10,-13-1 12,-1 3-11,1-1 12,1 1-24,-2 0 10,-1 0-20,3 1 6,-3-1 5,1-2 3,-1 2 9,3-1 3,-10-6 2,17 6 9,-17-6 3,20 3 4,3-6 21,-12-2-15,2 0-15,-1-2 10,1-3-13,3-2 9,-3-1-18,3-1 7,-3-2-21,1 1 6,-3-1-19,-2 3 17,3 1-35,-5 0-23,1 3-55,-2 1-74,2 1-80,-4 0-258,1-1-53</inkml:trace>
  <inkml:trace contextRef="#ctx0" brushRef="#br0" timeOffset="213060.7348">25926 1794 373,'0'0'327,"0"0"-91,0 0-43,14 3-38,-14-3-35,4 9-11,-4-9-20,2 17-18,0-7-9,-2 4 15,0 1-20,0 2 21,0 2-27,0 1 4,0 1-19,0 0 14,0 4-19,0-1-17,1-2 4,-1-2-1,4 2-4,-2-3 3,0 0-6,2 0-6,-3-2-4,5 13-58,-3-20 31,-1 1 3,0-1 17,-2-10 38,1 14-5,-1-14-52,0 0-10,0 0-3,0 0 2,0 0-7,-12-12 17,7 1-31,1-4 29,0-3-33,-1-31 11,3 21 31,2-1 10,4-4 26,-1 0 17,1 0 51,2 2 8,1 0 2,0 2-19,2 2 12,0 0-32,3 3-2,-1 0-15,-1 5-1,4 1-14,12-11 13,-14 19-20,-1 0-17,3 4 16,-3 1-15,-1 2 6,3 1-12,-13 2 17,20 5-17,-13 0 17,2 1-16,-3 2 17,-2 1-17,0 1 21,-10 15 7,-2-10-18,-3 2-4,-7 2-54,-2 1-47,-3-2-91,-6 4-86,-2-3-338,-1 1-128</inkml:trace>
  <inkml:trace contextRef="#ctx0" brushRef="#br0" timeOffset="218371.781">26578 1416 186,'-12'-2'333,"12"2"-231,0 0 27,-7-7-58,7 7 48,0 0-35,-8-9 51,8 9-57,-8-6 41,8 6-44,-6-9 30,6 9-62,-9-7 29,9 7-54,-9-10 33,9 10-46,-12-7 37,12 7-51,-12-10 45,12 10-52,-15-10 48,15 10-55,-15-9 48,15 9-47,-18-9 50,9 5-51,9 4 49,-18-8-49,7 4 49,2 0-48,-11-3 27,11 2 19,-1 2-45,-3 0 47,4-1-52,-5 1 51,1-2-53,-3 1 51,1 1-49,-1-2 44,-2 1-46,0-1 53,0 2-52,-4-2 51,-1 1-50,0-1 46,-1 0-46,4 3 54,-5-3-49,0 0 42,0 0-42,0 0 47,-1 3-55,-1-3 52,0 0-50,0 3 51,0-2-51,0 0 41,-2 0-36,2 1 48,-26-4-26,27 4-27,-2 1 50,2-1-48,-1 0 31,0 0-26,0 0 51,0 1-55,1-1 48,-6 1-45,3 0 45,-8-3-48,1 2 49,-3 0-46,1 1 46,-41-5-21,38 2-31,-8 5 54,5-4-55,-4 0 55,7 2-53,1-2 48,1 1-46,1 1 52,1 1-54,0-1 49,5 0-46,3 1 50,-2 0-54,2 0 51,-1 1-45,1-2 48,-1 2-49,1 0 45,1 0-51,-2 0 54,2 2-52,-1-2 43,1 0-41,-1 1 43,-1 0-46,1 0 57,-6 1-55,0 1 48,0 0-47,-29 4 20,35-5 31,-2 2-50,3-1 52,2 0-54,-2 1 49,1 1-49,0-1 48,1-1-48,0 3 52,-1-2-49,2 2 40,0-1-38,0 1 47,-1-1-50,1 2 47,-1-1-50,2 0 50,1 1-49,-3-1 40,3 1-39,-1 2 52,0-1-52,2-1 49,-1 2-51,0-2 51,4 1-48,-3-1 53,2 3-48,0-1 44,-19 9-22,21-7-27,-1-2 50,0 0-49,1 0 6,-1 1 1,-1 0 8,1 2-3,-2-3 7,1 3 0,-1-2 3,0 2-3,2-2-16,-3 2 24,1 1-21,-1 0 27,1 0-5,-2 0 4,1 0-7,2-1 4,0-2-7,1 2-5,-1 0 9,1 0-1,-1-2-1,1 2 5,-2 0 1,1-2-6,-2 3-2,0-2 0,-20 11 0,20-12 1,-2 2 2,0 2 8,-2-4-11,3 2 6,-2 0-6,1 0 4,-2 1-2,1-2-1,-2 1 0,2 1-1,1-4 1,2 3-2,1-2 7,0 0-6,-1 1 0,2 0-3,2 1 3,-2-3-2,1 4 4,1-2-4,0 2 6,0 1 1,1-2-9,0 5 4,-2-2 4,0 3 0,3 2-15,-2-3 21,-12 20-5,15-17-13,-2 1 29,5-4-30,-1 0 28,0 1-24,1 0 21,1 1-23,-1-1 22,0 0-13,0 2 9,1-1-16,-2 1 17,3-1-20,-3 3 20,-8 19-8,10-22-12,2 4 21,-1-2-14,0-2 24,1 3-29,0-2 16,1 1-19,-1-1 21,2 1-22,0-2 25,2 1-25,-1-3 22,2 0-19,0 2 26,0-1-26,2 0 23,-1 2-25,2-2 26,-1 2-24,1-1 1,0-1 15,1 2-6,1-1-6,0 0 5,3 3-2,-1 0-22,2-1 29,0 1 1,4 0-2,10 22-2,-6-21 12,0-1-6,3 2-1,0-4 2,1 2-2,2-1 1,1-1-5,2 0 0,-2-1-1,3 0-1,1-2 1,2 0 7,-1-1-8,5 4 5,26 14-1,-26-20-1,-2 1-2,0-1-2,1 0-1,-1-1 2,0 1 1,0-3-1,2 1 16,-2 1-10,0-2-9,1-1 2,1 0 1,-2 1 0,1-3-1,1 1 1,-1-3 1,0 2 4,3-2-1,-1-1-8,1-1 10,2 2-11,1-2 1,0-2 3,0 2-3,0-3 0,-3-1 5,2 0-5,-2 0 6,0 0-8,32 0 6,-28-3-9,-2 2 7,2-1 3,1-2 1,-1 2 2,0-3 6,0 1 2,-1 0 1,2 0 4,0-3 3,0 1-9,-1-1-2,8-2 3,-3 1-3,0-1 1,1-1-4,0-1-1,0-1 1,0 1 2,0 0-6,2 0 10,-3-2-4,-2 0-5,2 4-2,-1-4 7,-2 2 1,-1-1-5,1-1-3,-6 3 12,41-14 8,-42 12-32,1 0 25,-1 1-30,1 0 29,3-3-26,-3 4 26,-1-3-27,1 2 28,0-1-30,0 2 26,0-2-28,-2 2 38,2-1-35,0 0 25,32-9-13,-25 8-16,-2 1 29,-4 0-29,1 2 31,-1-1-4,4-1-1,-3 2 6,0-2-8,-2 2-2,7-3-2,-4 2 2,3 0 0,0-2 1,2 1-1,1 0-2,-2 1-2,2-1 3,1 1 8,0-2-8,1 3 17,-3-2-33,0-1 25,0 3 7,-5 1-12,1-1 7,2-1-14,-6 1 8,3 1 2,0-1 5,32-9 0,-34 9-15,5-4 15,-6 3-16,6-1 13,1-1-16,-8 2 9,7-4-8,-7 4 11,-1-2-11,3 0 8,3-1-11,-6 2 12,5-4-13,0 1 10,20-11-8,-26 11-2,-2 1 14,0-1-7,-4-1 9,2 1-36,-3-2 28,1 0 8,-3 0-11,0-1 2,0 0-4,1 1 1,-6 0 1,1 2-3,-1-2-1,0 1-1,-2-1 10,1 0-11,-1-1 4,-1 2-5,0-2 5,-1 0-8,1 1 8,-3-1-9,2 0 8,-1 0-2,-2 0 3,1 0-4,1-1-7,-2 1 10,5-16 5,-6 18-2,0-1 1,0 1-2,-1-2-2,3 1-1,-2 0 0,0 0 5,-1 2-1,-1-1-1,2-1 3,-2 1 2,1 2 5,-1-2 1,-1 1 3,5-15-7,-6 17-9,-3-1 2,0 0-3,-3-1 6,1-2-12,-3 2 10,-1-2-11,1 1 10,-3-1-12,-2-1 12,-1 1-9,2-1 14,-5 3-12,1-2 9,-14-14-14,13 15 7,-1 1 6,-1-1 0,1 2 0,0 0 0,0-2 3,-3 4-4,3-1-3,-4 0 2,2-1-2,-2 1-1,-5-1-1,1 2 4,-1-2-1,-30-8-24,29 11 26,0 3 1,2-3-5,0 3 2,2 3 1,-2-1 0,4 1-4,-2 0-5,1 4-23,-2 0-39,-1 2-52,-4 0-48,-5 4-59,-1 1-21,-30 12-859</inkml:trace>
  <inkml:trace contextRef="#ctx0" brushRef="#br0" timeOffset="443408.0538">16495 15981 119,'0'0'114,"0"0"-3,15 5-31,-15-5-3,12 7-16,-6 0 1,2 0-8,-1-2 4,0 4 16,0-1-19,1-1 4,0 0-11,-2-1 10,11 9 49,-11-9-74,2 1 14,0-1-17,0-1 25,0 3-23,1-2 12,1 0-21,-1 1 20,1-1-24,2 4 19,-1-3-23,2 2 14,1-1-18,0 0 12,0 0-18,0 0 25,3-1-21,-2-4 18,3 1-17,-1-4 28,2-2-18,0 0 22,0-6-20,3-1-3,2-4 2,0-6 0,1-2-1,1-5-3,-2-4 0,17-38 38,-22 30-15,-1-3-34,-3 1 46,0-3-30,-2 0 19,0 1-21,-2 2-11,0 3 1,-4 6-3,2 4 0,-4 5-9,2 1 6,-2 5-8,1 0-18,6-11-62,-6 15 11,-1 3-24,4 1-33,-3 1-39,2 0-53,1 2-210,-9 5 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13:58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3872 1918 187,'0'0'165,"0"0"-50,0 0-26,0 0-14,11-2-19,-11 2-15,0 0 1,0 0-3,0 0-7,0 0 40,0 0-33,13 1-4,-13-1-8,0 0 1,0 0-6,12 6-4,-12-6 0,8 7-2,-8-7-3,10 12 5,-2-5-3,-2 0-6,1 1-2,2 4-20,-1-3 21,2 1-17,-1 1 36,2 0 5,-1 1 16,1-2-27,1 2 15,0-3-13,-1 1 56,5 0-5,-2-3-5,0 0 1,1-1-5,0-1-9,1-1 2,14-2 50,-13-2-67,-2-2 4,2-1 28,1-2-13,1-2 15,0-4-27,4-5 3,0-3-22,4-5 4,0-2-16,0-4 20,-1 1 10,-1-1 17,-2 2-11,21-27 62,-27 30-57,1 1-10,-2 2 9,0 1-7,-1-1-9,-3 4-6,-1 0-6,2 1-6,-1 2-8,-1 1-4,-3 0-14,2 2-30,-1 1-24,1 1-32,9-9-180,-7 11 80,-1 1-24,2 1-102,-1 2-286,-1 0-114</inkml:trace>
  <inkml:trace contextRef="#ctx0" brushRef="#br0" timeOffset="55526.4005">11280 4782 222,'0'0'350,"0"0"-74,0 0-26,0 0-31,0-12-27,0 12-3,0 0-9,0 0-3,0 0-10,-1-11-18,1 11-22,0 0-20,0 0-16,0 0-21,0 0-18,0 0-15,0 0-8,0 0-9,0 0-1,2-10-8,-2 10-2,0 0 0,9 9-3,-9-9 0,16 20 1,-7-9-3,-2 1 0,2-1-3,2 3 2,0 1-1,2 0-1,-1 1 5,-1-1-6,3 1 3,-3-1 1,1 0-3,1-2 1,-2 1-1,1-3 1,6 11-2,-9-13-7,-1-1-1,-1-1-2,1-1 4,-8-6 7,15 9-7,-15-9 9,15 7 0,-15-7-2,21-5-5,-9 0-4,2-4 0,1-4-1,4-3 2,0-4 0,4-9-3,0 0 2,1-5 7,4-1-11,4-4-43,1-3 74,3 2-46,0 2 65,-1 0 17,-5 7-3,1 1 6,-4 2 12,0 4-5,-6 2 2,14-10 51,-20 18-64,-5 3-27,3 1 12,-3 1-10,-3 2-4,-1 0-17,0-1 1,1 2-54,-7 6-28,12-9-83,-12 9-62,11-7-60,-11 7 8,10-3-109,-10 3-1154</inkml:trace>
  <inkml:trace contextRef="#ctx0" brushRef="#br0" timeOffset="86473.9634">22112 9247 141,'0'0'384,"-13"-3"-105,13 3-63,-13-2-38,13 2-28,-12-3-11,12 3-3,0 0-12,-13-4 7,13 4-20,0 0-4,-13-3 87,13 3-124,0 0-15,0 0-17,0 0-8,0 0-5,0 0-7,0 0-3,12-4-4,-12 4-2,28 0-1,-6 0 8,16 0-1,5 0-12,13 0 2,7 0-2,18 0 2,3-1 1,9 0-1,8 0 1,5-1-3,27 0-4,-1-1 4,-2 0 3,3-1 4,-3 1-7,-20 1 8,-1-1-11,-3 3 0,-3 0-1,84-2 2,-101 2-2,-9 0-3,-17-2 6,-4 2 1,-13 0 2,-5 0-2,-6 0 0,-5 0 0,-4 0 0,-4-2 9,2 2-2,-6 0-11,-1 0-29,-1 0-37,10-1-211,-11-2 29,-12 3-409,16-4-165</inkml:trace>
  <inkml:trace contextRef="#ctx0" brushRef="#br0" timeOffset="87780.9673">3252 10519 286,'10'-2'326,"-10"2"-59,0 0-84,0 0-15,6-7-67,-6 7-1,9-5-43,-9 5 11,14-6-36,-2 4 16,-1-2-13,6-1 5,19-2-11,-14 2-35,5 1 28,-1-1-31,7-1 26,2 2-28,0 1 28,4-2-26,-1 0 24,9 3-24,1-1 26,2 1-26,2 0 26,1-1-26,1 3 21,65-2-25,-57 2-19,14 0 22,1-2-25,2 0 30,0-1-17,1 1-5,2-1 11,3-1 0,3 0 6,0-1 24,3 1-27,2-1 24,-1 0-34,0 0 4,90-3-14,-95 2 19,0 3 2,-3-1 2,-1 0 4,-4-2 4,-2 3 7,-15-1 12,-2 0 3,-5 3 7,-2-4 22,-12 3-9,-3-1 22,-3 1 2,-6 1 9,19-3 73,-26 4-72,-3-3-20,-1 2 7,0-1-23,-3 1-1,-2 0-8,1-1-4,-1 2-7,0-1-11,-13 1-5,22-1-77,-22 1-14,23 1-69,-23-1-84,20 3-315,-20-3-71</inkml:trace>
  <inkml:trace contextRef="#ctx0" brushRef="#br0" timeOffset="272987.3849">6487 14708 71,'0'0'34,"-22"3"-12,11-3-11,-1 2-18,1 0-5,-2 1-3,2-1-2,-2-2 2,-1 5-11,1-3 10</inkml:trace>
  <inkml:trace contextRef="#ctx0" brushRef="#br0" timeOffset="280971.8098">17287 15443 180,'0'0'177,"0"0"-54,-6-9-26,6 9-25,0 0 27,0 0-67,0 0-10,0 0-13,0 0-18,0 0-25,11-4-43,-11 4-142,12-1 69</inkml:trace>
  <inkml:trace contextRef="#ctx0" brushRef="#br0" timeOffset="300890.9462">5578 15661 228,'-1'-11'218,"1"11"-13,0 0-52,0 0-21,0 0-20,-6-6-19,6 6-17,0 0-10,0 0-11,0 0 6,-5-4 55,5 4-43,-9-3-7,9 3-2,0 0 1,0 0-7,0 0-11,0 0-16,0 0-9,-8-5-11,8 5-5,0 0-4,0 0 1,0 0-4,3 15 5,2 1-5,-3-4 2,4 2-1,0 2-1,-1 4 7,1-1 1,1 2-34,1 0 36,0 0-21,-1-1 24,0 3-21,1-3 28,0 1-23,-1-3 19,-1-2-19,5 13 9,-5-14-12,-2-5-51,0-1 12,0 1-23,0-1 19,-4-9-41,2 10-61,-2-10-106,0 0-139,0 0 144</inkml:trace>
  <inkml:trace contextRef="#ctx0" brushRef="#br0" timeOffset="375366.6578">6044 11572 194,'0'0'265,"0"0"-46,0 0-35,-12-4-6,12 4 102,0 0-190,-11-4 16,11 4-40,0 0-7,-8-4 0,8 4 1,0 0 1,0 0-7,-9-7 9,9 7 5,0 0 14,0 0 18,-8-6-7,8 6-4,0 0 76,-7-7-86,7 7-4,0 0-4,0 0-10,0 0-5,0 0-7,0 0-12,-7-5-9,7 5-11,0 0-7,0 0-8,0 0-4,0 0-1,0 0 52,7 25 2,-3-13-48,1 5 57,0 4-59,1 4 58,-1 5-10,2 2-10,0 0-59,-2 2 54,1 0-56,0-1 60,0 0-55,2 1 51,0-1-82,-2-3-29,9 28-185,-8-34 52,-1 0-34,-1-5-56,0 2-92,2-6-183,-4-2-89</inkml:trace>
  <inkml:trace contextRef="#ctx0" brushRef="#br0" timeOffset="375750.1982">6131 11676 227,'0'0'364,"-10"-8"-96,10 8 24,-11-7-92,11 7 43,-11-10-46,3 3 42,0 1-75,-2-2 56,4 1-62,-1-1 26,0-2-83,2 2-23,-3-12 30,5 9-78,3 11-4,2-23-8,3 8-3,5-2 40,4 3-63,6-5 53,2 1-59,2 4 51,4 0-59,1 1 53,0 4-58,2 0 54,-5 5-49,28 3 13,-29 3-23,-1 4-13,-3 1 8,-3 3 10,-2 2 6,-7 1 5,-4 1 6,-4 3 47,-3 3-56,-9 4 53,-3 1-57,-8 4 53,-3 1-3,-3 0-7,-31 21-12,32-29-44,7-5-29,3-5-59,2-1-104,3-4-95,2-3-432,10-4-264</inkml:trace>
  <inkml:trace contextRef="#ctx0" brushRef="#br0" timeOffset="376249.7684">6877 11647 283,'0'0'301,"-16"3"-12,2-2 189,14-1-319,-14 0 57,14 0-68,-11 1 48,11-1-87,0 0 30,-14 0-93,14 0 41,0 0-70,0 0 48,0 0-61,0 0 51,20-4-63,-2 0 56,6 2-61,10-5 57,3-1-64,6-1 59,3 0-58,0-2 5,0 2 9,-1-1 1,-3 0-1,1 1 0,-8 2-37,-3 1-29,-1-1-26,-6 2-23,-2 1-21,10-1-156,-21 2 158,-12 3-10,18-2-34,-18 2-53,0 0-130,0 0 178</inkml:trace>
  <inkml:trace contextRef="#ctx0" brushRef="#br0" timeOffset="377041.7637">7307 11463 204,'-10'-5'230,"10"5"-56,0 0-30,-10-7-26,10 7 94,0 0-103,-9-7-9,9 7-11,0 0 2,0 0-5,-10-5 1,10 5-1,0 0 0,0 0 2,0 0 8,-10-4 8,10 4 8,0 0 2,0 0-4,-8-5 98,8 5-109,0 0-1,0 0 0,0 0-8,0 0-5,-8-5-9,8 5-12,0 0-8,0 0-8,0 0-7,0 0-2,0 0-6,-10-4-3,10 4-4,0 0 9,0 0-26,0 0 3,0 0-4,0 0-1,-9-4 0,9 4-1,0 0-2,0 0 8,0 0-4,0 0 1,0 0 4,0 0 1,0 0 5,0 0 4,0 0 36,0 0-27,0 0 3,0 0 4,0 0 0,0 0 0,0 0-1,0 0-4,0 0-4,-8-5 2,8 5-2,0 0-6,0 0-1,0 0-11,0 0 1,0 0-1,0 0 4,0 0 2,0 0 0,0 0 0,0 0-3,0 0-2,0 0-2,0 0 0,0 0-5,0 0-1,0 0-1,0 0-1,0 0 0,0 0-1,0 0 1,0 0-4,0 0 2,0 0 0,0 0-1,0 0 2,0 0-1,0 0 3,0 0-5,0 0 2,0 0-1,0 0-1,0 0 2,0 0 8,0 0 0,0 0 11,0 0-13,0 0-1,0 0 1,0 0 5,0 0 2,0 0 0,0 0 0,0 0-5,0 0-1,0 0 2,0 0 3,0 0 3,0 0 4,0 0 4,0 0 41,0 0-59,0 0 34,0 0-30,0 0 31,0 0-35,0 0 31,0 0-38,0 0 32,0 0-36,0 0 31,0 0-39,0 0 29,0 0-32,0 0 32,0 0-32,0 0-1,0 0 26,0 0-28,12-2 28,-12 2-30,0 0 32,18 4-30,-18-4 49,19 3-46,-4-1 35,2 1-32,2 0 32,1 0-38,5 2 34,30 6-17,-25-4-17,0 1 34,-1 1-35,-1 0 15,-5-1-7,-1 1 2,-4 1 2,0 0 3,-7-2-5,1 2 7,-5 1 3,-1-1 4,-5 1 2,-1-11-3,-13 40 4,0-26-11,0 3-15,-3-1-34,1-2 9,-2 1-103,3-2-2,-1-2-152,4-1-46,0-3-94,2 0-571,9-7-616</inkml:trace>
  <inkml:trace contextRef="#ctx0" brushRef="#br0" timeOffset="377976.2942">8298 11087 132,'0'0'291,"0"0"-68,0 0-30,0 0-21,-1-11-22,1 11-8,0 0-53,0 0 37,-4-9-52,4 9 48,0 0-58,0 0 49,-4-3 14,-4-4-110,8 7 47,-10 4-61,10-4 56,-14 12-66,5-3 75,-4 6-57,0 3 71,-3 3-68,0 6 53,-3 4-61,1 3 6,0 2 8,2 1 4,2-1-6,2 0-4,2-5 55,4-1-53,2-5 46,1 1-54,3-1 51,2-3-54,1 1 49,3-1-48,0-3 58,3-1-54,1-2 55,3-2-57,1 1 46,18 2-1,-13-13-59,-1-1 55,4-3-59,-1-1 51,4-3-51,5-2 52,0-4-58,-2-2 59,-1-3-56,-2-2 4,-2 0 0,-4-4 7,1-1 0,-5-3-2,4-20 58,-14 22-56,-2 1 60,-1 4-48,-4 0 48,-1 1-61,1 0 41,-3 5-69,-1-2 18,0 2-87,-1 4-12,0-1-101,1 4 9,-3 0-37,9 5-59,-27-4-1215</inkml:trace>
  <inkml:trace contextRef="#ctx0" brushRef="#br0" timeOffset="378261.2988">8143 11382 80,'0'0'308,"-1"-12"-95,1 12-29,10-22 104,-5 14-175,0 1-1,2 0-31,-1-1 18,3 1-38,-9 7 16,15-10-29,-15 10 49,18-3-38,-18 3 60,21 6-50,-9 0 14,1 2 9,1 6-3,0 1-12,3 5 10,-3 0-12,3 3-18,-1-4 5,1 3-5,-2-2 48,3 1-61,-2-3 35,0-2-60,2-2 46,-1-1-59,0-1 51,3-2-56,1-3 52,26 3-21,-25-10-81,5 0 24,3-5-100,2 0-63,1-5-45,-1 0-51,-3-2-429,4-5-217</inkml:trace>
  <inkml:trace contextRef="#ctx0" brushRef="#br0" timeOffset="380716.2974">11874 11090 164,'-19'-3'403,"0"1"-42,1-1-101,1-1 47,-2 0-89,4-1 46,-2 0-60,-11-9 203,15 6-205,1-2-73,3 0 26,1 1-83,3-3 33,4 3-73,2-4-9,3-1-7,7-2-3,3-1-2,3 0-3,6-1-3,4 3 0,0 1-4,31-10-1,-28 17 0,-6 4-6,3 1-4,-2 4 0,-3 3 1,1 5 48,-3 1-60,0 5 55,-2 2-58,0 5 51,-3-3-61,-1 3 48,-4-4-54,3-1 53,9 17-44,-12-20-13,3 2 53,-4-5-48,2-3 59,2 0-49,0-1 56,1-5-52,5-1 51,-2-4-52,4 0 55,1-5-51,4-6 53,-3-2-53,2-3 55,21-26-62,-27 22 63,-3 0 49,-2 3 14,-2 2 39,-2 0 1,-3 2-46,0 3-1,-2 1-47,-1-1-31,0 4-73,-4 8-85,3-15-97,-3 15-63,0 0-85,-3-11-496,3 11-447</inkml:trace>
  <inkml:trace contextRef="#ctx0" brushRef="#br0" timeOffset="382253.295">13113 10686 294,'0'0'318,"8"-7"-90,-8 7-28,10-12 140,-10 12-170,4-7 16,-4 7-16,3-10-12,-3 10 4,0 0 4,4-12-9,-4 12 36,0 0-75,0-12 35,0 12-75,0 0 35,0 0-78,0-12 42,0 12-17,0 0-72,0 0 49,0 0-57,-9-4 58,9 4-59,-14 13 2,3-1 7,-1 3 0,-3 6 4,-1 1 47,3 6-53,0-2 47,-3 5-57,1 2 54,-8 27-19,16-32-33,-3 1 52,6-5-57,2-1 54,-2-4-55,4 0 54,2-2-51,2 0 58,0-3-52,3-1 54,5-2-55,1-3 56,1-3-52,3-1 49,24-8-24,-17-1-32,3-7 65,1-1-66,1-7 55,-2-2-65,0-5 34,-4-4-53,-2 0 8,-2-2 13,-3 0 15,-3 5 23,-4 1 11,-2 4-1,-2 2-5,-1-14-16,-2 20 9,-4 2-103,0 2-60,-2 0-32,1 2-15,3 9 13,-12-11-21,2 8-22,10 3 5,-17 0-7,4 2-38,-1 1-150,1 3 108</inkml:trace>
  <inkml:trace contextRef="#ctx0" brushRef="#br0" timeOffset="382508.2972">12987 10839 241,'-9'3'384,"-3"-1"-46,-5-2 150,17 0-337,-16-2 12,16 2 16,-15-9-20,15 9 6,-10-9-55,10 9-25,-5-10-18,5 10-21,5-15-8,-1 6-8,6 0-6,1 1-7,2-1-7,21-4 11,-16 9-9,2 1-8,-2 2 0,2 1-4,-1 4 0,3 0 2,0 4 2,1 0-2,-3 1 4,4 4-4,-1 0 46,0 0-61,-3-2 59,-2 2-58,17 9 30,-18-12 17,-4-1-47,1-2 45,-1 0-49,-1 0 46,1-2-58,0-1-22,-1-3-34,1 2-36,3-3-21,-1-3-22,4 1-46,-2-2-60,1-2-308</inkml:trace>
  <inkml:trace contextRef="#ctx0" brushRef="#br0" timeOffset="382759.8247">13864 10788 496,'0'0'366,"0"0"-65,0 0-64,0 0-53,0 0-34,10-2-27,-10 2-7,13-6-8,-1 2-2,3-2-13,4 0-7,4-1-15,3-1-14,4 1-10,31-9 19,-30 8-67,-2 0-37,3 1-30,-1 0-38,-7 0-17,1 1-21,-3-1-18,-1 2-9,-3-1-9,-2 1-31,-3-2-28,-1-1-130,-3 2 175</inkml:trace>
  <inkml:trace contextRef="#ctx0" brushRef="#br0" timeOffset="382948.824">14337 10580 385,'-7'-4'365,"7"4"-108,-10-6 20,10 6-118,-10-6 10,10 6-83,0 0 17,0 0-65,0 0 37,0 0-46,0 0-10,19-1 1,-9 6 14,7 0 5,1 4 14,2 2 7,2 0-1,1 2-7,0 0-8,-2 1-11,-1-3-6,-4 3-8,1 0 0,-4-1-3,5 12 31,-12-14 30,-4 4-57,-2-2 43,-2 1-63,-4 1 49,-1 1-81,-4 1-21,2-2-112,-2-1-77,1-4-133,-1 0-195,6-4-85</inkml:trace>
  <inkml:trace contextRef="#ctx0" brushRef="#br0" timeOffset="383354.3993">14919 10722 578,'0'0'336,"0"0"-42,0 0-53,0-16-14,0 16-26,0-12-33,0 12-26,3-13-17,-3 13-29,5-17-15,0 8-25,0 1 38,2-1-70,3 1 43,11-7-14,-7 11-60,-3 0 46,3 2-59,0 1 0,0 2 7,-1 1 3,1 2 2,1 2 1,-1 3 2,1-2 5,0 4-6,-1 0 5,-1-1 1,1-1 3,8 10-6,-9-11 1,-3 0 5,2 0 1,-2-4 1,-1 1 0,5-1 4,-1-2 8,2-2-5,-1-2-3,4-1-1,0-2 0,1-3 0,-2-2 6,2-2 0,16-20 52,-19 9-75,-2 1 47,0 0-46,-4 4 86,-2-1-45,1 5 43,-4 0-68,0 2 26,-1 1-102,0 3 2,0-1-112,0 1 10,-4 8-15,2-10-24,-2 10-50,0 0-382,0 0-149</inkml:trace>
  <inkml:trace contextRef="#ctx0" brushRef="#br0" timeOffset="383702.3979">15919 10360 333,'6'-10'639,"-6"10"-87,0 0-168,6-10-20,-6 10 90,5-8-322,-5 8 31,0 0-79,0 0 34,7-8-80,-7 8 36,0 0-72,0 0 45,0 0-58,0 0 50,8 7-51,-8-7 61,4 14-52,-2-2 50,3 20 22,-4-13-61,0 5 0,-1 1 15,2 1-6,-2 2 0,0 0-8,1 1-1,-1 0 1,0 0-2,0-2 50,1 3-61,-1-4 49,2 0-73,-2 0 32,1-2-91,-1-4 0,1 0-127,0-2-38,1-1 5,-1-1-23,2-3 0,-1-3-79,-2-10-269,9 12-129</inkml:trace>
  <inkml:trace contextRef="#ctx0" brushRef="#br0" timeOffset="383983.3989">16049 10516 432,'-2'-17'469,"2"1"-27,-1 0-139,1-4 4,0 3-89,0-3 46,0-1-47,0 3 17,1-1-88,-1 0 26,3 1-85,1 0 32,6-14 10,-2 16-111,3 0 44,1 2-67,3 0 48,-1 3-60,1 3 51,0 3-64,1 0 54,-3 5-57,1 0 58,1 2-56,-1 5 52,-2 1-26,-1 2 40,7 12-2,-13-8-31,-1-2 68,-2 1-40,-6 1 80,-1 2-55,-6 1 43,-7 3-70,-2 1-10,-7 1-81,-2 0-79,-2-1-257,-2 1-702,1-5-717</inkml:trace>
  <inkml:trace contextRef="#ctx0" brushRef="#br0" timeOffset="387389.4033">7136 13464 102,'0'0'415,"0"0"-110,0 0 157,0 0-314,0 0-24,0 0-28,0 0-23,0 0-16,-8 7-5,8-7 18,0 0 21,2 15 3,-2-15 9,2 19 36,0-4-41,2 2 50,-2 2-65,9 37 125,-5-24-72,0 11-17,0-2-17,0 4-17,1 0-14,-2 2-13,-1-3-10,1 1-5,-1-2-10,-1-6-4,-1-2-11,2-1-6,-2-5-12,0-3-63,0 20-74,0-28 66,-2-1-72,1-5 68,-1 1-95,0-13-6,-3 16-83,3-16-80,0 0-355,0 0-200</inkml:trace>
  <inkml:trace contextRef="#ctx0" brushRef="#br0" timeOffset="387622.9387">7079 13779 393,'-2'-25'335,"2"-3"-40,2-27 177,0 28-271,3-2-23,3 1-34,1 0-31,0 2-19,5 1-20,-1 1-16,5 4 1,-2 0-10,3 3-6,0 6-6,0 0-8,0 6 16,-1 1 7,20 7 48,-18 3-35,-1 5 2,-1 3 2,-1 3-45,-5 1 55,-1 3-57,-5 1 58,-2 3-46,-4 1 3,-2-1 51,-3 6-63,-6 0 48,-4 1-66,0-1 53,-21 22 33,20-33-61,3-3-47,0-3-80,1-2-128,-1-7-144,4-1-551,9-4-489</inkml:trace>
  <inkml:trace contextRef="#ctx0" brushRef="#br0" timeOffset="388741.9409">3709 12165 448,'0'0'511,"0"0"-170,0 0-25,0 0-123,0 0 10,0 0-102,0 0 34,0 0-90,0 0 43,0 0-76,0 0 55,3 12 8,-3-12-61,5 16 54,-2-4-3,3 1-4,-3 2-9,3 0-2,-1 2-10,1 2-6,2 2-12,-2-1-3,2-2-2,-3 2 12,2 0-18,5 11 20,-7-15-18,0 0-44,-1-1-5,2-1-53,-2-2-31,0 0-30,0-3 2,-1 1-35,-3-10 31,6 12-16,-6-12-34,0 0-122,9 5-136,-9-5 63</inkml:trace>
  <inkml:trace contextRef="#ctx0" brushRef="#br0" timeOffset="389040.9404">3744 12163 480,'-8'-12'462,"0"2"-65,2 0-76,0 2-56,0 0-57,6 8-48,-9-11-44,9 11-27,-7-7-17,7 7-15,0 0-11,0 0-13,-8 0-3,-1 8-43,9-8-9,0 0-5,0 0-61,4 12 67,-4-12-42,10 6 67,-10-6-56,13 3 60,-13-3-57,18-3 60,-8-1-2,0-1-6,2 1-18,7-13-13,-10 7 19,-3-1-4,-2 0 4,-1 1 17,-1-2 10,-2 12 13,-1-20 16,1 20 6,-5-16-10,-2 9-8,7 7-22,-14-10 10,14 10 13,-14-4-29,-4 5-29,18-1-40,-14 5-26,14-5-62,-11 9-42,11-9-6,0 0 21,0 13-49,0-13-264,11 5 20</inkml:trace>
  <inkml:trace contextRef="#ctx0" brushRef="#br0" timeOffset="389336.9375">4274 11554 168,'1'-11'481,"-1"11"-127,1-17-88,-1 17-64,2-12-46,-2 12-33,0 0-27,0 0 104,0 0-161,0 0 52,0 16-75,0-2 72,1 6-4,2 5-2,0 4 2,3 5-9,2 7-12,0 0-6,2 2-6,3 2-8,-1-2 1,-1 0-58,13 43 46,-11-43 6,-1-3-7,-3-1-4,1 0-4,-3-7-6,-1-1-3,-1-1-8,-1-5-18,-2-1-18,-1-3-26,-2-2-37,0-2-30,-2 0-42,-1-5-45,-11 6-442,5-13 121,10-5-33</inkml:trace>
  <inkml:trace contextRef="#ctx0" brushRef="#br0" timeOffset="389497.9378">4163 12230 839,'-5'-8'388,"5"8"-35,-8-11-121,8 11 9,-3-10-103,3 10 27,4-10-76,1 3 47,7-2-63,4 0 45,7-4-19,4-2-9,11-2-19,3-4-14,4 1-12,8-4-29,-1 2-50,-6 3-73,-3 1-58,-2 2-96,0 0-75,-2 3-378,-10 4-218</inkml:trace>
  <inkml:trace contextRef="#ctx0" brushRef="#br0" timeOffset="389999.4769">4202 13946 35,'-3'-13'419,"-3"2"-116,1-3-37,-5-14 239,4 16-285,-1-2 21,2 1-77,0 1 48,0 1-60,1 1 37,-1 2-77,1-1 23,4 9-84,-5-12 36,5 12-73,-4-8 36,4 8-52,0 0 49,7 13 16,-4 1-46,6 5 57,-1 8-11,1 4-8,4 6-11,-2 3-6,2 0-4,0 1-5,-2 2-7,2-4-6,-3-3-3,2 2-70,-2-8 42,-2-3-89,7 23-118,-9-30 112,-2-3-78,0-5 46,0 2-31,-4-14-32,1 17-102,-1-17-371,-4 8-188</inkml:trace>
  <inkml:trace contextRef="#ctx0" brushRef="#br0" timeOffset="391117.864">4124 14343 419,'-14'-3'392,"3"0"-65,0-1-16,11 4-8,-19-6-20,19 6-25,-17-6-55,17 6-44,-12-5-29,4-4 46,8 9-114,-1-11-12,1 11-11,8-19-13,-2 7 0,3 0-16,4-3-14,5-5-10,1-1-7,5-4-9,3 1-6,-2-4-13,4 1 7,0-1-2,0 1 3,1-1-13,-3 1-1,1 1 3,-1 0-54,-3 3 75,-4 2-47,-2 2 68,0 0-52,-4 2 68,-1 1-41,-3 0 63,-1 4-58,0 0 86,-3-2-28,5-7 174,-7 10-103,1 2 3,-5 9 9,5-17-4,-5 17-13,4-13-58,-4 13 31,2-12-17,-2 12-63,0 0 46,3-13-11,-3 13-6,0 0-6,0 0-49,0 0 22,0 0 36,9 9-50,-7 0 54,1 4-53,0-2 55,1 4-5,-1 3-5,2 2-3,0 0-1,0 4 6,2 0-2,-1 4-3,-1-2 0,-1-1-2,6 22 20,-5-23-21,-1-1-3,1-1-1,-2-4 1,1-1-1,-2 0 0,2-3 1,-3-3 1,2 0 4,-2-1 3,-1-10-6,5 18 8,-5-18 1,1 11 1,2 0 11,-3-11-21,0 0-3,0 0-2,0 0 0,0 0 0,0 0 0,0 0-1,0 0-2,0 0 5,0 0-5,0 0 0,0 0-8,0 0 3,8-8 0,-8 8-6,6-13 4,-6 13-2,7-7-1,-7 7 1,7-5-1,-7 5 1,0 0 0,12-4-2,-12 4 6,0 0 2,13-3 0,-13 3 0,0 0-4,17 0 6,-4 0 3,-13 0-2,16 4 1,-16-4 0,14 3 5,-14-3-2,15 4-2,-15-4-7,18 4-2,-18-4-6,15 3-1,-15-3 4,17 2 1,-17-2 4,15 2 6,-15-2 1,15-3 0,-15 3 1,13-4-3,-13 4 1,13-8-7,-5 1 0,-3 1 0,1-2 3,-1 0-6,-1-1-16,0-3 3,0 4 4,-2-4 6,0 0 2,-1-9 4,-1 9 1,-1 2 1,1 10 3,-3-20-1,3 20 5,-3-16 2,3 16-47,-3-11 58,3 11-7,-4-11-3,4 11-4,0 0 1,-9-5-1,9 5 1,-14 12 0,8-5 3,0 3 1,1 1 1,0 2 2,1-1-4,0 0-1,-1 3 1,4-2-3,0 0 1,1-1 5,0-1-19,1 1-23,2-1-20,0-1-13,8 8-141,-4-11 59,1-2-34,3-1-37,1-2-15,-12-2-20,27-1-9,-13 0 17,0-3-1,0 0 25,1 0 26,-2-1 64,0-2 79,-2 1 61,1-2 50,6-6 270,-12 8-119,3-2 31,-4 1 22,2 2 17,-7 5-3,9-12-16,-9 12-16,7-8-26,-7 8-27,7-7-95,-7 7 32,5-7-35,-5 7-26,0 0-18,5-3 22,10 3-47,-15 0 0,14 8-1,-6-2-2,5 2-1,-3 1-2,3 1 3,-3-2-2,-1 0-2,0 1-4,2-1 6,-3 0-59,0-2 65,-8-6 2,17 12 49,-17-12-1,0 0-67,12 0-5,-12 0-96,9-18 72,-4 1-11,0-6-20,3-7-16,2-7-29,2-1 70,-1 1-29,2 4 71,-2 5-34,1 4 65,-1 4-54,1 2 51,1 3-43,-2 5 72,2 3-34,2 2 53,-2 4-55,5 4 8,-3 2-6,4 5 45,-1 4-65,2 3 28,0 6-116,2 3-15,-1 3-197,21 31-1204,-21-33-300</inkml:trace>
  <inkml:trace contextRef="#ctx0" brushRef="#br0" timeOffset="391996.9725">7990 13733 399,'-13'1'342,"-1"2"-90,2-2 31,0 2-89,-2-1 7,1 0-9,-1 0 6,1 1 64,0-2-82,3 2 34,10-3-54,-20 2 0,20-2-76,-15 3 32,15-3-77,-12 3 39,12-3-66,0 0 44,-5 2-8,5-2-52,0 0 61,8 12-43,4-9 60,2-3-63,7 0 62,4 0-66,4-3 47,6-1-61,2-3 3,8-2 2,-2-1 0,4 1-12,-3-2-32,43-11-70,-46 12-3,-8 0 34,-2 3-74,-2-2 31,-7 2-81,1 0 20,-4-1-46,-5 1-63,-1-3-379,-3 0-188</inkml:trace>
  <inkml:trace contextRef="#ctx0" brushRef="#br0" timeOffset="392201.9705">8413 13473 460,'-12'-7'354,"1"2"9,11 5-141,-14-7 13,14 7-111,-12-7 33,12 7-91,0 0 39,0 0 19,0 0-92,0 0 82,13 7-55,0-2 59,6 2-59,3 3 50,4 3-59,-1-1 52,2 4-68,-1 0 48,0 1-55,-3 1 43,0 1-48,-5 0 0,13 18 64,-21-19-10,-1 1-72,-6 2 55,-3-1-59,-3 1 49,-3 1-62,-2 2 47,-3-1-86,1-2 15,-1-2-61,0-2-61,2-1-81,-1-4-54,3-2-121,-4-1-1094</inkml:trace>
  <inkml:trace contextRef="#ctx0" brushRef="#br0" timeOffset="392591.971">9095 13346 279,'5'-14'439,"-2"-6"235,-3 20-375,-3-11-94,3 11 25,-11-3-82,11 3 34,-16 7-22,5 0-1,-2 4-10,-1 2-3,0 2-56,2 4 50,1 0-62,-1 5 55,3 1-45,-3 27 124,8-26-153,3 0 2,2 0-7,2 1-3,2 2 45,3 0-67,1-3 37,2 0-52,0-1 51,1-7-64,2 0 60,-1-2-65,2-4 54,0-1-58,18 0 43,-15-10-43,0-2 2,5-7 2,-2-1-1,-1-6-1,2-3-9,-4-4-18,1-6-23,-3-5 34,-4-2-45,-4 2 58,-5 1-50,-1 0 65,-4 3-36,-9-32 75,3 33 1,1 5-63,-5 2 53,2 4-63,-2 0 42,0 3-76,-1 2 24,-1 2-94,2 3 5,-1 4-102,1 0 6,-1 2-86,0 2-18,3 2-21,-14 10-1491</inkml:trace>
  <inkml:trace contextRef="#ctx0" brushRef="#br0" timeOffset="392865.977">8824 13598 420,'0'0'364,"-18"-1"2,18 1-140,-13-7 17,13 7-102,-11-7 39,6-1-107,1-4 103,4 12-75,1-16-82,3 8 61,1-2-7,4 1 1,0-1-5,3 1-4,2 2-10,0 2 0,2-1 6,0 2 0,0 4-38,1 2 60,2 1-47,20 11 79,-19-4-31,3 3-67,0 0 35,0 3-43,0-2-1,1 0 0,-1 1 2,0-2-1,3-2-3,-1 1 2,-2-3-3,1-4-21,1 0-49,2-3-67,26-3-279,-26-2 144,-1-2-72,-4-3-339,-2-1-188</inkml:trace>
  <inkml:trace contextRef="#ctx0" brushRef="#br0" timeOffset="393100.9704">9650 13133 426,'11'-11'339,"2"3"-70,1 0-36,1 3-33,2 3 8,2 0-8,-1 4 33,2 0 37,2 6-93,4 5 44,-4 3-79,3 7 66,-1 3-59,-2 4 35,-4 4-81,-2 4 25,-3 4-59,-4 2-8,-5 55 33,-9-44-60,-8 9 22,-7 3-94,-3-1 18,-9-1-130,-5-2 14,-3-3-51,-5-2-102,-3-4-16,-6-4-84,-2-1-400,-5-8-311</inkml:trace>
  <inkml:trace contextRef="#ctx0" brushRef="#br0" timeOffset="393788.9845">6736 13520 213,'0'0'397,"3"-19"-113,-3 19-57,1-13-40,-2-1 145,1 14-232,-3-13 49,3 13-79,-5-11 64,5 11-7,-5-11-7,5 11-15,-6-9-11,6 9-15,-8-5-18,8 5-14,0 0-10,-16 5-8,8 4 15,0 6 2,-2 5-30,-2 9 77,2 10-51,0 8 68,-2 14-43,3 5 36,2 6-12,1-2-16,5 3-6,2 0-65,5-6 52,1-4-62,4-2 3,1-13 51,23 37-13,-15-48-49,5-6 57,2-5-57,4-3 62,5-8-61,6-5 30,-2-8-127,11-4-26,3-9-161,11-9-119,-1-4-462,0-7-433</inkml:trace>
  <inkml:trace contextRef="#ctx0" brushRef="#br0" timeOffset="394570.9769">11258 13276 130,'0'0'598,"0"0"-81,-12 4-163,12-4 213,0 0-348,-9 4-57,9-4-33,0 0-13,0 0-36,0 0-13,0 0-9,13 1-8,-13-1 3,16 0 6,-2-1-26,4 0 62,2 1-48,7-5 53,42-5 121,-23 3-142,0 0 42,4-3-63,3-2 41,13 0-63,3-1 57,1-1-64,2 0 43,-1 1-63,-3 1 0,-3 0 11,-13 3-8,-4 2-4,-4-1-1,23-4-9,-42 7-4,-2 3-21,-4-1-25,-1 0-29,-6 1-22,2 0-25,-2 0-21,-12 2-9,19-3-1,-19 3-41,13-1-43,-13 1-30,0 0-24,0 0-70,0 0-1094</inkml:trace>
  <inkml:trace contextRef="#ctx0" brushRef="#br0" timeOffset="394935.9689">12221 12878 204,'-7'-7'430,"7"7"5,-5-14-118,5 14 3,-9-15 175,9 15-316,-4-9 26,4 9-73,0 0 29,-7-11-62,7 11 39,0 0-66,-5-8 45,5 8-69,0 0 47,0 0-68,0 0 55,0 0-57,-2-10 51,2 10 5,0 0-70,12 2 71,-12-2-59,15 8 48,-7-4-44,6 3 53,5 1-45,-1-2 19,9 5 12,2 0 0,9 1-1,3 2-30,3 0 33,4 1-37,57 20 63,-44-15-58,-2-1-7,-3 0-5,-8-2-8,-2-2-4,-8-1-3,-7-3-4,-4 0-2,-6-1 0,-2 0 52,-2 1-59,-9 2 43,-3-1-47,-5 2 43,-22 25-152,-1-13-47,-6 1 8,-4-2-99,-3 0 19,0-2-102,-1 1 34,1-3-44,0-3-58,3-1-379,1-5-305</inkml:trace>
  <inkml:trace contextRef="#ctx0" brushRef="#br0" timeOffset="395953.9762">11423 12920 78,'0'0'374,"7"-9"-108,-7 9-16,0 0-81,0 0-7,5-8-62,-5 8 61,0 0-76,0 0-34,0 0 47,0 0-36,0 0 33,0 0 20,6 9 22,-6-9 3,-4 17-10,0-5-19,-3 2 43,1 3-78,-4 3 44,-2 2-62,-20 32 86,14-22-41,-4 1-57,-2-2 45,-2 1-52,1 2 51,-1-1-54,-3-2 51,4-1-57,0-3 48,0-1-58,5-6 48,2-1-62,4-2 46,0-3-65,4-2 51,1 0-58,0-2 51,3 0-58,1-1 54,1-1-52,0 1 57,4-9-48,1 17 69,4-7-32,4-3 39,4 2-57,5-1 50,5 1-57,8-2 48,48 6-28,-32-8-80,4 2-8,4-2-141,-2 2-103,0-2-77,0 2-576,2-1-558</inkml:trace>
  <inkml:trace contextRef="#ctx0" brushRef="#br0" timeOffset="397715.9724">14356 12330 520,'-7'-9'228,"7"9"-39,-4-8-23,4 8-17,-8-8-21,8 8-13,-6-7-1,6 7-8,-7-5 7,7 5-8,-9-9-5,9 9-9,-8-5-9,8 5-8,-14-8 56,14 8-80,-12-5-11,12 5-8,0 0-8,-16 0-6,16 0-3,-18 7-8,10 1 11,-3 4 24,-3 0-7,-2 10 50,0 2-39,-1 8 56,1 2-57,-16 50 118,14-28-51,5 0-60,0 2 41,5-5-58,2 1 53,4 1-64,-1-1 56,6-2-72,1 1 53,6-5-63,0-4 59,7-1-55,2-5 62,4-3-57,31 23 56,-22-36-10,3-5-54,1-3 52,-3-8-58,-1-1 47,0-4-61,-3-5 50,2-1-69,0-3 37,-8-1-82,0 0 5,-3-2-143,-2 0 5,0-4-98,8-14-906,-16 17 35</inkml:trace>
  <inkml:trace contextRef="#ctx0" brushRef="#br0" timeOffset="398298.9719">14555 12796 301,'-14'-17'604,"10"8"-379,0-2-74,2-2 17,2 1-73,0 0 16,2-3-62,3 1 41,1-1-60,1 1 44,5-1-54,-2-1 42,4 0-56,1 2 45,2 1-55,19-11 46,-19 17 0,1 0-42,0 3 59,-2 4-59,0 2 55,1 2-53,-1 3 88,0 3-73,2 2 58,-4 3-73,1 0 70,-1 2-68,0 0 57,0 0-55,1-1 48,-2-1-59,3-1 54,-3 0-57,0-4 54,-1 1-54,1-4 57,1 1-56,-1-5 55,1 0-52,1-3 67,-1-3-58,0-1 58,3-5-46,-3-3 64,15-18 6,-18 12-81,1-3 54,-3 2-62,-1-3 70,-1 3-57,-2 2 45,-1 0-56,0 3 48,-1-1-78,-1 3 12,1 1-100,-2 0-59,-1 11-29,5-16-16,0 3-390,-5 13-2,7-14-125</inkml:trace>
  <inkml:trace contextRef="#ctx0" brushRef="#br0" timeOffset="398663.9717">15603 12136 659,'4'-8'475,"-4"8"-47,6-17 148,-6 17-404,0 0 6,0 0-85,0 0 49,0 0-81,-17 4 3,6 7 15,1 4-4,-2 2 7,-1 2 44,2 5-68,1 2 51,-2 2-57,4 3 46,-3 31 30,7-30-106,2-2 46,6 3-55,-1-4 43,2 0-61,2 0 56,2-3-61,1-4 55,-1-2-57,2-2 50,2-2-53,1-3 56,0-4-58,0-3 54,2-2-56,-3-4 56,6-3-60,-4-3 49,3-4-73,-1-5 52,-1-5-74,-3-4 36,0-3-71,-7-5 60,0 0-50,-3-2 19,-3 5 61,-3 1 43,0 1 6,-8-20 13,3 27 11,1 1-69,-2 1 26,1 6-93,-4 2 10,4 2-91,-2 2-44,-2 2-35,1 6-22,-2-2-15,2 4-32,-2 2-361,1 0-175</inkml:trace>
  <inkml:trace contextRef="#ctx0" brushRef="#br0" timeOffset="398931.972">15427 12463 283,'0'0'645,"-15"-3"-393,15 3-98,-7-11 3,7 11-73,-5-18 31,5 18-71,2-21 53,3 8-57,-1-1 3,2 2 10,2-3-5,1 4 1,3-1 11,-2 1 1,15-7 26,-12 11-47,2 3 5,-3 2 4,1 4 13,0-1 17,1 5 50,0 4-55,1 1 48,-1 3-60,1 2 43,2 4-67,1 2 43,-1-1-61,2-2 46,-1 2-57,1-3 51,0-1-60,-1-2 56,1-3-57,0-3 57,0-1-58,0-1 55,-1-3-60,0-1 53,0-3-55,0-2 41,0-1-95,1-4-12,-1-2-121,17-13-317,-20 9 157,-4 2-386,2-1-249</inkml:trace>
  <inkml:trace contextRef="#ctx0" brushRef="#br0" timeOffset="399663.5196">16492 12276 271,'0'0'429,"0"0"-67,-14 0-36,14 0-23,0 0-28,0 0-46,0 0-53,-15 0-46,15 0-33,0 0-17,0 0-18,0 0-12,0 0-7,0 0-1,33-3 33,-15 2-50,2-2-5,6-1 5,0 0 0,7-1 1,4-1-5,4-2-11,1-1 8,2 1-5,-3-1-4,1 1-19,-6 1-36,-1 1-47,-2 0-34,25-6-163,-33 6 140,-2-2-20,-4 3-29,-2-3-18,-4 2-12,-3-2 9,-1 1-219</inkml:trace>
  <inkml:trace contextRef="#ctx0" brushRef="#br0" timeOffset="399878.5107">17143 12071 730,'-11'-11'36,"1"2"37,-3 0 38,-3-1 11,-1 0 32,1 0-24,0 2 38,3 0-61,2 0 66,-2 1-81,4 2 43,1 0-96,8 5 51,-12-9-80,12 9 58,0 0-74,-5-7 63,5 7-20,15 1-56,-6 3 71,4 0-58,3 3 63,5 2-54,2 2 82,4 2-48,1 1 12,4 5 3,0-2 2,-3 2-5,-5-2 12,-1 2-7,-3-2 7,9 15 54,-19-18-3,-5 1-47,-2 2 42,-5 0-69,-3-3 43,-5 5-65,-3 0 43,-3 1-86,-2-2 9,-1-1-111,3-3-16,2-2-112,3-2-66,-1-3-501</inkml:trace>
  <inkml:trace contextRef="#ctx0" brushRef="#br0" timeOffset="400263.0866">17421 12235 352,'0'0'460,"-1"-13"-90,1 13-89,0-14-64,0 14-53,0-19-29,1 9-30,2-1-22,1-3-23,1 1 50,2 0-81,1-1 42,4-3-65,0 3 48,1-1-67,1 2 65,1 3-69,-2 0 59,15-3-21,-14 10-40,-2 2 73,2 2-60,-3 2 18,4 3 10,-1 0-6,-2 2 9,2 1-1,-2 1-6,1 0-4,-2-1 0,1 1-2,-1 0 3,1-1-3,9 5 19,-12-8 9,3-2 8,-3 0 8,-9-4 10,23 3 12,-23-3 2,22-6-1,-9 1-14,0-5 41,3-2-71,-2-3 49,0-5-65,-1-2 42,-2-3-71,10-29 30,-12 27 32,-2 5-35,-2 4 54,-1-1-71,0 5 24,0 1-112,-3 1-22,2 2-148,-3 10 12,4-14-35,-4 14-17,0 0-86,0 0-297,0 0-189</inkml:trace>
  <inkml:trace contextRef="#ctx0" brushRef="#br0" timeOffset="400717.0849">18224 11801 378,'0'0'332,"11"8"137,-11-8-294,6 14-53,-3-3 57,1 3-74,-1 3 82,0 1-82,4 4 86,-4 0-51,3 2-28,-1 1-3,1-2-14,-1 0-18,3 1-15,-2-2-12,6 20 26,-7-22-51,1-4-3,-2-2 44,0-2-63,-1 1 52,-1-3-53,-2-10 61,4 16-50,-4-16 48,0 0-75,-1 12-17,1-12-10,0 0-2,-15-7 0,-4-11-59,9 4 19,-3-3-14,2-6 40,-2-4-67,4 2 69,1-6-40,2 3 76,2-4-46,1 7 78,3-3-39,0 3 86,2 2-55,0 0 57,1 1-68,2 1 58,3 3-59,0 0 48,2 5-61,-1 1 66,2 3-60,2 3 67,-1 2-45,0 1 62,-12 3-58,22 4 73,-11 1-47,1 3 71,-4 2-56,1 1 46,-4 15 14,-5-11-100,-2-1 44,-1 2-54,-5-1 49,0 3-69,-1-2 13,-3 0-99,-1-1 12,0-1-106,0-4-20,2-1-35,-2-1-55,3-3-387,10-5-199</inkml:trace>
  <inkml:trace contextRef="#ctx0" brushRef="#br0" timeOffset="400927.0866">18575 11433 109,'26'3'479,"4"5"-62,6 6-42,0 5-24,-2 4 22,1 6-102,3 7 49,-6 4-98,-9-1 79,-1 1-95,-7 5 19,-3-1-70,-7 4-15,-5-2-17,-7 0-18,-3 1-46,-6-4 21,-2 0-21,-7 5-24,-3-4-62,-2 0-95,-29 29-465,29-44 66,2-3-464,-2-4-577</inkml:trace>
  <inkml:trace contextRef="#ctx0" brushRef="#br0" timeOffset="402669.0863">20163 11309 227,'0'0'300,"-18"6"-50,3 0-65,-5 3 0,0 0-55,-4 3-25,-24 16 62,27-14-105,2 0-10,2-2-12,2 2-8,2-1 26,2-1-43,3 1 40,2-2-55,3 0 51,3-11-46,1 21 59,5-9-67,1-1 41,5 1-52,17 11 32,-13-11 13,1 0-39,1 0 77,1 1-63,0-1 52,0 2-68,-2-1 62,0 0-65,0 1 64,-3-1-46,0 1 55,-5-1-47,0-1 77,-2 0-48,-2 0 66,-1 0-34,-4 0 65,-1-1-54,-4 3 46,-3 0-67,-3 3 50,-3-2-69,-3-1 39,-3 1-64,-1 2 47,-1-3-63,3-2 49,3-2-58,-2 0 48,-12 4-78,19-7-62,-1-5-1,12-2-113,-16 0-9,16 0-43,-9-7-52,9 7-51,1-19-226,2 2-104</inkml:trace>
  <inkml:trace contextRef="#ctx0" brushRef="#br0" timeOffset="403150.6497">20227 11268 197,'9'-14'424,"-2"3"-55,-2 0-134,0 2-18,0 3-95,-5 6 14,9-12-71,-9 12 31,9-5-57,-9 5 50,0 0-51,13 10 94,-8-2-67,4 21 94,-4-10-61,-1 4-12,1 2-12,0 5-14,0 2-7,-1 2 35,-2-2-62,2 2 43,-3 1-60,2-3 47,-3-3-54,1 0 56,-1-3-57,0-1 53,0 16-20,2-24-47,-2-2 58,0-1-55,0-2 63,0-12-27,0 20 86,0-20-60,1 11 24,-1-11-106,0 0-8,0 0-61,13-11 64,-6-1-42,2-1 66,15-18-50,-12 16 11,-1 5 58,0-1-55,-1 1 53,0 3-54,0 2 57,-1 2-50,-9 3 56,17-2-52,-17 2 55,18 8-50,-9-4 65,-2 4-6,2 1-5,2 0 8,-2 0-4,0 2 1,1-3-5,-3 1-8,2-1 1,-1-1-8,2 1 8,-2-4-1,1 2 1,0-1 1,-2 1-7,-7-6 5,15 4 0,-15-4 1,20 0-6,-20 0 2,12-4 2,-12 4-2,11-8 0,-11 8-8,8-9-21,-8 9-7,7-8-5,-7 8-18,6-7-35,-6 7-93,0 0 16,6-9-68,-6 9-18,0 0-697,2-9 166</inkml:trace>
  <inkml:trace contextRef="#ctx0" brushRef="#br0" timeOffset="403602.6403">20801 11535 372,'0'0'356,"0"0"-85,1-12-58,-1 12-57,0 0-34,0 0-21,0 0-6,0 0-14,-11 3-14,11-3 37,-9 11-60,4-2 60,0 0-66,1 1 68,1 2-79,1 0 75,-1 0-20,2 0-7,1 0-17,0 0-19,1-1 3,2 0-3,-2-1-1,3 0-1,-4-10 4,18 19 52,-18-19-45,15 5-5,-15-5-6,19-2-33,-10-1 57,0-2-56,3-5 47,-5 0-65,1-2 46,-1-2-66,-3-1 58,0 1-23,-3 0 1,-1 2-3,-5-9-7,0 11 5,-2 3-1,-1 2-5,-2 0-12,-2 4-20,1-2-27,11 3-36,-24 0-41,12 3-20,1 1 3,2-1-43,1 2 2,8-5 31,-13 9 13,13-9-9,0 0-22,-1 11-242,1-11 103</inkml:trace>
  <inkml:trace contextRef="#ctx0" brushRef="#br0" timeOffset="403862.6439">20889 11566 283,'0'0'343,"0"0"-115,15-1-2,-15 1-56,11 2 21,-11-2-64,7 5 46,-7-5-74,11 11 55,-6-5-82,0 2 56,0 0-68,7 9 106,-5-9-66,2 2-76,-1-2 53,2 1-61,0-1 53,2-1-61,-2-1 55,1-3-59,1-1 52,1 1-53,-13-3 59,25-3-56,-13 1 51,-2-3-51,1-2 54,0-2-57,-4-3 45,1 1-63,-4-3-15,0 0 3,-2-1 6,-2 3 7,0-1-26,0 2-13,-2 0-24,-1 1-41,0 1-27,3 9-16,-7-17-23,1 3-242,6 14 146,-6-12-189,6 12 48</inkml:trace>
  <inkml:trace contextRef="#ctx0" brushRef="#br0" timeOffset="404147.6388">21252 11268 372,'7'-14'369,"-7"14"-103,3-11 32,-3 11-93,5-11 53,-5 11-85,0 0 29,4-12-96,-4 12 23,0 0-78,0 0 39,0 0-62,0 0 67,0 0-58,9 6 48,-9-6-12,5 29 96,-2-12-60,0 0-58,0 0-6,2 4-3,0 0 20,-1 3 45,0-2-67,1 1 41,0-1-66,0-1 48,-1 1-63,1 0 61,-1-4-69,-1 0 48,3 14-132,-2-15-49,-3-2 4,3-5-105,-1 2 30,-3-12-6,2 17-8,-2-17-82,4 9-369,-4-9-183</inkml:trace>
  <inkml:trace contextRef="#ctx0" brushRef="#br0" timeOffset="404762.6411">21774 11112 352,'0'0'355,"12"-7"-35,-12 7 88,13 0-288,-13 0 30,6 10-25,-6-10 79,7 19-32,-5-5-71,1 2 65,-1 2-82,0 1 46,-1 3-45,2 3-14,-2-1-9,0-2-13,2 2-9,-2-4 43,0 1-56,1-4 64,-2 1-57,1-2 46,0-1-66,-1-4 48,1 1-58,-1-12 57,0 19-48,0-19 72,2 15-36,-2-15 66,0 12-61,0-12 41,0 0-40,0 0-64,0 0-7,0 0-6,0 0-9,0 0-20,-4-14-58,4 14 0,-1-19 70,1 19-43,-3-19 76,3 19-55,-4-17 69,4 17-55,-2-15 58,-1 3-35,3 12-14,-3-11 54,3 11-52,-3-9 56,3 9-55,0 0 51,-7-11-47,7 11 54,0 0-53,-5-8 52,5 8-51,0 0 50,0 0-50,-6-9 57,6 9-57,0 0 53,0 0-53,0 0 55,-5-7-52,5 7 55,0 0-53,0 0 54,0 0-56,0 0 52,-8-5-55,8 5 55,0 0-52,0 0 50,-17 2-48,3 2 26,14-4 27,-18 6-50,8-2 59,0-1-53,1 1 49,0-1-56,1 2 49,-2 2-44,2-2 41,1 2-55,-1 1 7,1 1 6,0 3 50,2-1-25,-5 15 38,7-15 7,2 1-60,0 0 56,1 0-51,1-2 61,2 2-46,3-3 53,-1 2-57,3-5 51,2 0-59,4 1 53,0-3-49,3-3 24,1-2-94,26-7-122,-20-1-43,5-2-43,-1-4-76,0-4-465,-1-5-345</inkml:trace>
  <inkml:trace contextRef="#ctx0" brushRef="#br0" timeOffset="405201.6446">22609 10867 721,'5'-13'616,"2"-5"223,-7 18-587,6-14-17,-6 14-111,5-8 12,-5 8-78,0 0 30,0 0-66,0 0 44,8 8-53,-8-8 51,0 24-59,0-6 58,-2 0-20,1 5 64,0-4-77,0 3 45,1-3-66,-2 0 47,1-2-64,0 3 55,1-6-59,0 1 50,-3-1-55,3-2 55,0-12-60,3 20 55,-3-20-57,1 16 59,-1-16-49,13 20 38,-4-17 6,2 1-64,0-1 49,1-1-63,2 2 61,1-1-63,0 2 53,-2 0-52,3 2 61,-3 1-54,2 1 55,-3 0-54,0 2 58,-3-1-51,4 15 41,-10-15-5,-3-10 3,-3 22-1,0-11 5,-4-1 2,-1 1 1,-3-1 2,-1-2-10,-1 0 4,0-3-10,0 0-44,0-1-8,13-4-131,-19 0-88,19 0-63,-14-9-144,9-1-233,3-1-218</inkml:trace>
  <inkml:trace contextRef="#ctx0" brushRef="#br0" timeOffset="405492.6432">22822 11144 204,'11'-2'373,"-11"2"-102,0 0 24,18 0-90,-18 0 72,11-3-58,-11 3 64,17 0-83,-17 0 14,20-4-82,-7 1 30,1-1-77,18-7 86,-12 4-82,1-1-65,-2-1 44,1-4-60,0 1 49,-4 0-61,2-2 57,-4 0-54,-1 3 92,-4-1-44,0 1 41,-4 4-70,-5 7 41,5-12-69,-5 12 49,0 0-61,-14 0 64,5 4-58,-5 6 61,-1 2-61,-2 2 56,-1 6-59,0 0 56,2 1-50,-1 1 53,4 2-60,1-4 57,3-2-58,2 2 55,1 14-57,7-18 25,5-2-10,2-1-50,5 1-85,5-4-103,5-4-88,4 0-122,6-3-365,5-3-356</inkml:trace>
  <inkml:trace contextRef="#ctx0" brushRef="#br0" timeOffset="405952.6374">24629 10706 141,'0'0'448,"9"11"-134,-9-11-71,3 20-55,-3-6-33,0 5-16,-3 4-24,1 2-14,-3 3-16,1 2-8,-1 1 1,0-2 11,2-3-22,-2 22 38,0-26-56,1-3-8,3-1-14,-2 0-8,2-3-35,1-1-31,-3-2-29,3-12-26,-1 22-5,1-22-22,-1 13-97,1-13-328,0 0-69</inkml:trace>
  <inkml:trace contextRef="#ctx0" brushRef="#br0" timeOffset="406168.6481">24200 10955 290,'-19'-6'440,"4"0"-97,0 2-19,3 0-130,1 0 41,11 4-95,-17-5 40,17 5-75,-11-7 30,11 7-53,0 0 54,4-12-75,5 6 45,10-2-60,35-14 69,-14 7-89,2 1-4,5 0-3,3 0-3,0 0-3,10-1 3,-8 3-8,3 0 0,-4 2-6,1 2-31,-2 0-48,-2 1-70,-1 1-25,-1 2-63,-6 0-29,-5 1-65,0-2-235,-1 3-80</inkml:trace>
  <inkml:trace contextRef="#ctx0" brushRef="#br0" timeOffset="406555.6457">25409 10674 434,'0'0'364,"0"0"-67,11-2-64,-11 2-40,0 0-15,0 0-21,9-5-18,-9 5-12,0 0-9,0 0 66,-12-1-100,4 4-17,-6 2 3,-4 3-9,-4 2-12,-3 1-11,-1 4 5,-6 6 54,3 0-70,-2 2 38,3 1-57,1 0 46,3 0-54,5-2 44,2 0-57,2-2 53,3-1-57,3-2 56,2-1-54,2-2 58,3-2-58,0 0 55,4 0-50,2-5 48,1 2-47,8-2 50,0-3-56,4-1 53,-4-3-55,28-7 19,-21-2 9,1-3-73,3-3 40,-2-1-23,0-4 34,-1 3-17,-6 2 62,0 3 34,-5 1-7,2 3-20,-5-2-16,1 5-9,-8 5-4,11-6 51,-11 6-17,0 0-43,6 6 6,-6-6-78,0 0 3,0 17-71,0-17 47,0 17-78,0-17 59,2 15-61,-2-15 41,6 17-42,-6-17 12,9 12-16,-9-12-6,8 9-5,-8-9-5,13 2-17,-13-2 8,12-1-152,-12 1 192</inkml:trace>
  <inkml:trace contextRef="#ctx0" brushRef="#br0" timeOffset="406786.6454">25474 10849 646,'0'0'312,"4"-12"-65,-4 12-61,0 0-40,0 0-32,0 0-25,0 0-2,-13 2-7,13-2-17,-6 14 8,6-14 26,-2 18-78,2-18 63,4 19-81,3 1 76,1-10 0,1-2-48,3 1 60,1-3-55,3-1 44,1-1-56,0-3 67,3-2-49,-3-2 59,2-2-45,2-2 51,-2-4-71,0-1 40,-4-3-77,3-4 17,-5 2-54,-1-2 10,-4 3 39,1 2-2,-5-1-19,2 3-21,-2 1-64,-1 2-78,-3 9-24,2-13-16,-2 13-45,0 0-97,0-14-189,0 14-57</inkml:trace>
  <inkml:trace contextRef="#ctx0" brushRef="#br0" timeOffset="407932.6452">26231 10315 171,'3'-9'520,"-3"9"-154,8-13-90,-8 13-77,6-8-42,-6 8-34,0 0-24,8-5-9,-8 5 13,9 14 138,-9-14-108,0 22-36,0-3 52,-2 1-74,-1 6-6,-1 3-8,-4 3-10,-2 8-15,1 0 2,2-1-7,-1 1-7,0-8-4,2 1 46,1-1-64,-3 22 17,4-30-4,2-3-84,0-2 44,0-2-84,2-1 50,-2-4-59,0 0 32,2-12-20,0 15-37,0-15 13,0 0-30,0 0 27,0 0-2,0 0 22,0 0 18,-16-8 29,9 1 11,-2 1 19,-2-2 37,-3 0 47,1 0 17,-1 1 26,1-1 22,2 2 6,-1 1-5,2-1-15,3 0-16,-3 3-18,10 3-10,-17-12 17,17 12-52,-4-7 2,4 7-4,0 0-14,8-11 18,3 7-23,5-3-1,0 2-9,6-2 3,5 1-2,3-2 8,3-1-7,1 1 7,0-1 1,36-4 21,-37 6-12,-5 3-3,-2 0-3,-4-1 0,-1 3 3,-6 0 6,1 1 8,-5-2 3,-11 3 6,19 0 19,-19 0 13,13 4-2,-13-4-11,4 10 1,-4-10-14,5 11-4,-5-11-6,2 15-3,-2-15-4,1 17 0,1-7-1,-2-10 49,6 19-70,-2-9 55,-1-2-56,5 0 56,2-1-60,-1-1 53,5 0-60,14 0 39,-14-6 16,-1 0-57,5-2 8,-4-4-15,0-3-5,-3-1-3,0-3-6,-4-1 0,-1 0 19,-3-1 24,-4 2 15,-3-2 52,0 3-66,-5-1 45,-14-6-15,10 12-59,1 1 30,-4 1-92,5 3-37,-2 0-42,13 2-33,-20-2-14,20 2-5,-18 5-8,18-5-5,-9 8-56,9-8-189,-2 10 39</inkml:trace>
  <inkml:trace contextRef="#ctx0" brushRef="#br0" timeOffset="408276.1916">26685 10781 198,'9'6'351,"-2"1"-6,0-1-85,8 5 186,-7-5-250,0-1 51,1 2-60,0-2 22,2 0-66,-2-2 50,2 1-64,1-2 39,1-1-79,1-1 46,1-3-69,2-1 44,0-1-68,1-1-10,20-15 21,-17 5-33,-1-2-21,-2-1 2,0-3-14,1-8-41,-6 3-15,0-1 68,0 1-25,-4 1 111,-2 2-28,-1 2 68,-1 6-63,-2 0 44,1 1-75,-2 4 37,1 0-72,-3 11 51,0-17-63,0 17 50,-7-6-59,7 6 58,0 0-60,-20 5 51,11 0-59,4 4 57,-4 0-53,2 3 6,1 3 0,1-3 2,-5 18-39,6-15 19,4 1-2,-2-2-11,4-1-9,-2 1-19,4 1-26,2-3-30,-2 1-22,5-2-33,0-1-17,2 0 1,2-4-9,2 0-22,0 0-46,20-2-915</inkml:trace>
  <inkml:trace contextRef="#ctx0" brushRef="#br0" timeOffset="408587.1937">27443 10582 409,'4'-9'354,"-4"9"-95,6-13 24,-6 13-101,3-9 38,-3 9-111,0 0 46,-3-14-75,3 14 63,-8-5-64,8 5 49,-13 0-68,13 0 44,-28 7 14,17-2-96,0 2-2,0 2-6,-1 1-1,-1 2 22,1 3-8,3-2 6,1 0-9,1 0-6,0-1-2,3 0 0,-1 0-8,3-1 4,2-11 0,7 28 15,-3-18-13,5-5-9,2 1-1,0-3-3,1 0-2,3-2-11,-1-2-4,3-2 2,-2-2-28,2-2-1,1-2 9,-2-1-32,-2-2-1,-1-1 4,-3 1 10,-2-1 48,-1 2 34,-1 1-63,-1 1 60,-3-1-69,-2 10 61,0-15-85,0 15 45,-4-11-76,4 11 29,-7-8-61,7 8-10,-6-7-11,6 7-24,-12-5-495,12 5 209</inkml:trace>
  <inkml:trace contextRef="#ctx0" brushRef="#br0" timeOffset="408983.1954">27782 10468 454,'0'0'342,"0"0"-19,0 0-117,0 0 19,-9-7-62,9 7-1,-11 3-88,11-3 50,-14 6-91,14-6 58,-15 10-83,7-5 62,2 0-76,-7 7-14,9-6 16,4-6 2,-8 14 2,8-14 0,-3 15 3,3-15 14,1 22-12,-1-9 2,4 3 0,1 2 12,-1 4 10,1 3 4,0 4 56,-1 3-57,8 44 83,-6-33-28,-1 1-65,1-2 45,-2 0-61,0-7 69,-1-3-58,-3-5 62,0-2-46,0 0 78,-3-4-43,-1 1 60,-2-5-43,2-2 70,-5-1-47,-1-2 9,1-3-7,-4-1-12,-1-2 6,1-4-4,-1-1-10,1-1-1,1-3-20,-3-3-28,1 0-33,3-2 23,2-4-110,-2-5-20,7 1-73,1-2 2,7-29-513,6 17 255,3-7-472,6-1-465</inkml:trace>
  <inkml:trace contextRef="#ctx0" brushRef="#br0" timeOffset="409269.1948">28017 10554 263,'0'0'362,"10"-5"-55,-10 5-93,0 0 6,0 0-93,6 6-24,-6-6-13,0 13 86,0-13-92,0 0-11,0 12 15,0-12-9,0 0-19,5 12 27,-5-12 7,7 5-7,-7-5-15,20 2-13,-7-2-11,6-2-9,-1-2 39,6-1-69,1-1 51,0 0-69,1 0 50,-1 1-56,-3 3 42,-3 2-60,-1 2 66,-3 4-8,-2 8 96,-1 0-50,-5 9 5,-3 2 52,-3 9-72,-2 3 46,-1 6-74,-12 47 57,6-47-67,-1 1-126,1-3-1,1-2-132,0-7-55,1-2-109,1-6-379,-2-2-305</inkml:trace>
  <inkml:trace contextRef="#ctx0" brushRef="#br0" timeOffset="409473.1943">28821 10696 1402,'11'-4'1103,"-1"1"-277,-10 3-177,21-6 110,-21 6-590,12-2-99,-12 2-158,10-5-156,-10 5-256,0 0-814,8-8-917</inkml:trace>
  <inkml:trace contextRef="#ctx0" brushRef="#br0" timeOffset="424657.1606">10034 10203 267,'0'0'378,"0"0"-126,0 0 6,0 0-91,-10 3 32,10-3 58,0 0-118,0 0 12,0 0 7,0 0 44,0 0-72,0 0 33,0 0-67,0 0 47,0 0-69,0 0 45,0 0-72,0 0 36,0 0-67,0 0 49,0 0-21,0 0-57,0 0 51,11-8-52,0 5 51,2-2-47,3 0 55,7-2-55,0 0 66,8-3-56,3 0 60,5-1-55,-1-1 7,2 1-3,2 0-2,37-11 4,-37 10-5,-3 4-4,-5-1 7,-2 1-5,0 1 1,-1-1-4,-7 2 2,0 1-4,-2 0-1,-4 3-5,0-2-6,-3 0-4,2 0-6,-6 1-9,13 1-66,-24 2 28,19-4 2,-19 4-32,16-4-7,-16 4-35,13-2-35,-13 2-7,10-2-57,-10 2-78,0 0-334,0 0-163</inkml:trace>
  <inkml:trace contextRef="#ctx0" brushRef="#br0" timeOffset="425057.1621">10130 10417 357,'0'0'283,"-9"4"-83,9-4-27,0 0-48,-7 6 10,7-6-53,0 0 21,0 0-37,0 0 76,0 0-67,9 8 5,-9-8 5,19-3-3,-5 1 9,28-5 151,-11 1-166,2-2 52,8-2-64,2-2 51,1 0-67,1-1 44,0 0-62,2 0 52,-2 0-72,1 0 54,-2 0-56,-2-2 52,-5 4-64,-6 3 53,-2-2-62,-6 5 51,0-4-56,-6 5 48,-2 0-69,0-2 33,-4 3-73,0 0 25,-11 3-86,18-7-11,-18 7-24,14-6-67,-14 6-138,0 0-220,4-11-113</inkml:trace>
  <inkml:trace contextRef="#ctx0" brushRef="#br0" timeOffset="425833.156">9849 9997 123,'-15'0'319,"15"0"-73,0 0-41,-11-3 134,11 3-204,0 0-9,0 0-5,-10-6-2,10 6-1,0 0-1,0 0-15,0 0-14,-4-10-22,4 10-24,0 0-9,3-10-8,-3 10-15,6-10 7,10-5 10,-7 8-20,3-2-2,0 1-1,3 0 0,1-1-2,1 0 2,0-2-3,2 2-2,-1 0 4,1 0-5,0 1 2,1 0 1,-1 0-4,-4 2 0,18-6-1,-17 5 57,-1 4-68,-1-1 60,-1 1-65,0 0 59,0 2-64,0 0 3,-13 1 5,26 0 26,-13 2 42,-2 1-69,2 0 5,-1 1-2,0-1 7,13 8 2,-11-6 5,-3 0 11,3 0 1,-2 0-1,-1-2 3,3 1-5,-2 1 1,2-3-5,-3 1 1,5-1 3,-3-1-2,2 1 1,-2-4-3,1 2 2,21-6 2,-17 2-5,3-4-1,0 1-3,-1 0 6,0-1 7,0-3 54,-2 3-62,0-1 55,-2-1-53,-2 0 60,-1 1-53,0-1 62,-2 0-37,-1 1 69,10-8 99,-13 9-123,-1 1 59,2 1-65,-3-2 43,-5 8-67,9-10 37,-9 10-67,8-10 39,-8 10-65,7-7 26,-7 7-102,0 0 1,8-8-133,-8 8-34,0 0-100,6-8-44,-6 8-411,0 0-325</inkml:trace>
  <inkml:trace contextRef="#ctx0" brushRef="#br0" timeOffset="429302.1575">12163 9911 237,'0'0'365,"0"0"-83,0 0-31,0 0-24,0 0-13,-6-3 210,6 3-227,-8-5-16,8 5-24,0 0-21,0 0 30,0 0-80,0 0 33,0 0-77,0 0 38,0 0-69,0 0 43,-3-9-63,3 9 45,0 0-52,16 1 32,-16-1-31,22 2 8,-6-2 3,7 1-2,-1-2 8,7 1-2,0-2-3,2 1 1,4 0 2,3-2-2,0 0 2,0-1 0,0 2 46,1-1-56,35-5 38,-40 4 5,-5 2-57,0-1 61,-2-1-61,-4 2 51,-1-1-68,-4 2 37,0-1-71,-3 0 27,-1 2-74,-3-3 34,-11 3-82,21-1 28,-21 1-50,15-3-29,-15 3-60,0 0-331,18-1-123</inkml:trace>
  <inkml:trace contextRef="#ctx0" brushRef="#br0" timeOffset="429787.1561">12230 10281 10,'-13'1'317,"13"-1"-76,0 0-38,0 0-13,-13 3-27,13-3-18,0 0-16,0 0-7,0 0-6,-12 2-5,12-2-2,0 0-54,0 0 57,0 0-20,0 0-16,0 0-18,0 0-16,0 0-12,0 0-1,0 0-12,15-5 34,-1 5-24,3-4-1,6 2 5,4-3-3,5 1-60,4-4 68,6 0-57,5-1 64,-3 1-72,5 0 69,-2 1-66,0-2 59,0 2-60,0-1 60,36-5-35,-47 7-64,-2 1 15,-7 0-74,-2 3-23,-5-2-52,-3 1-36,-2 1-311,-5-2-57</inkml:trace>
  <inkml:trace contextRef="#ctx0" brushRef="#br0" timeOffset="430887.1592">11993 9565 75,'0'0'286,"0"0"-81,0 0-11,0 0-32,0 0-12,0 0-6,0 0-11,5-8-7,-5 8-7,0 0-2,0 0-6,0 0-6,2-13 75,-2 13-116,0 0-16,0 0-12,4-12-9,-4 12-6,6-6 2,-6 6-8,8-8-1,-8 8-8,9-7-3,-9 7-2,12-8 4,-12 8-3,15-7 0,3 0-2,-7 4-2,0 1 2,3-1-1,0-1 2,2 1-3,1 1 1,-1-1 26,2 1-33,-2 0 1,2 1 3,-2-2-1,0 3-1,-2-1 0,1 1 4,12 0-9,-14 1 19,-3 0-8,3 2-2,-4 1 1,1-1-7,-10-3 0,18 9 3,-9-4 4,-1 0 2,-1 1-2,1 1 0,-1 2-3,2-2 0,-3 1 1,8 8 5,-8-5-2,4-1 1,-6 1-45,3-4 57,-1 3-51,-1-3 61,4 0-56,-2 1 71,-1-1-67,3 0 70,-3 0-65,4-4 68,-3 2-59,5 1 61,7 0-29,-7-6-46,-12 0 69,22 2-66,-22-2 63,23-2-7,-10-1-5,-2 1-5,2-3-5,0-2-3,0 2-1,0-2-1,-1-1-4,0 1-2,2-1 2,11-10 8,-14 10 1,0-2 4,3 2-1,-1-3-3,1 4-3,-1-3 0,-1 3 8,3-1 18,-1-1-12,0 2-1,-1-2-4,3 3-6,-3-3-8,1 3 1,-1 0-3,1-1 6,-1 2-9,1-1 0,-3 2 0,-1-1-3,2 2-2,-1-1-21,-2 1-26,3-1-40,-3 0-47,1 2-52,-10 2-68,19-4-120,-19 4-148</inkml:trace>
  <inkml:trace contextRef="#ctx0" brushRef="#br0" timeOffset="431732.1615">13989 9561 69,'0'0'416,"0"-12"-100,0 12-67,-2-12-41,2 12-32,0-14 1,0 14-18,2-12 9,-2 12-6,0-11-11,4-1 71,-4 12-148,5-13-6,3 7-19,2-2-8,5 1-13,4 0-3,4-2-5,3 2-51,8-3 55,6 0-55,2 1 58,4 1-66,3-1 66,0 2-6,1 0-5,0 0-6,-1-1-12,1 3-60,-2-2 53,-2 2-62,-8 2 72,-2-1-65,0-2 28,-7 4-70,0 0 14,-4-1-51,-5 1-18,0 1 3,-5 0-50,12 0-503,-27 1 332</inkml:trace>
  <inkml:trace contextRef="#ctx0" brushRef="#br0" timeOffset="432011.1598">14385 9621 215,'0'0'288,"-9"6"-58,9-6-27,0 0 5,-10 9-7,10-9-2,0 0-63,0 0 63,0 0 110,8 5-141,-8-5-23,17-2-11,-6-1-20,7 0-23,1-3-18,4 1-9,2 0-16,5-2-11,2-1-7,1 0-8,0 1-35,0 1-16,0-2-33,1 1-44,-1 2-30,-1 0-27,-4 0-18,-4 1-35,2 1-45,-6 2-87,-1-2-153,-4 2 4</inkml:trace>
  <inkml:trace contextRef="#ctx0" brushRef="#br0" timeOffset="432274.7684">14232 9851 65,'-9'6'455,"-1"-2"-132,10-4-75,-11 8-52,11-8-37,0 0-21,0 0 175,7 9-157,-7-9-1,21-2-3,-4 0-13,4-2 60,6 0-67,8-1 44,9-2-75,3-3 36,4 1-71,4-1 33,10-2-71,2 0 45,2 0-81,66-8-38,-67 9-35,-2 3-67,-11 1-78,1 0-88,-6 2-112,-3-2-292,-8 2-224</inkml:trace>
  <inkml:trace contextRef="#ctx0" brushRef="#br0" timeOffset="433703.773">14192 9740 52,'0'0'244,"0"0"-48,-10-7-28,10 7-19,0 0-12,-8-7-10,8 7-1,0 0-3,-9-10-2,9 10-7,0 0-7,-10-6-7,10 6-5,0 0-10,-6-8-14,6 8-8,0 0-10,0 0-6,-7-5 1,7 5-17,0 0-8,0 0-2,0 0-19,0 0 3,-6-7-4,6 7-12,0 0 7,0 0 5,0 0 8,17 2 6,-5-1 4,3-1-1,7 0-3,6-1-53,3-1 58,7 0-9,10-1-35,0-1-67,2-1-108,-1 0-144,51-7-763</inkml:trace>
  <inkml:trace contextRef="#ctx0" brushRef="#br0" timeOffset="466958.1868">9684 11356 197,'0'0'257,"0"0"-54,0 0-38,0 0-23,0 0-20,0 0-20,0 0-20,0 0-9,0 0-11,0 0-7,-4-9-3,4 9 0,0 0 4,0 0 44,-4-10-59,4 10 5,0 0-1,0 0-1,-6-9 6,6 9 2,0 0-4,-9-6 0,9 6 3,0 0-2,-6-5 6,6 5 6,0 0-7,0 0-2,-5-3 45,-4-2-56,9 5-2,0 0 51,0 0-60,0 0 45,0 0-60,0 0 45,-7-8-53,7 8 43,0 0-53,10-3 46,-10 3-59,12-5 57,-12 5-51,20-6 52,-5 3-51,1-2 53,5-2-60,2 1 61,1 0-52,4-5 53,4 2-60,0-1 58,0 0-57,2 1 56,0 0-56,-2 1 51,-2 1-57,1 0 52,17-2-25,-23 3-30,-2 2 51,-5 1-55,-1-1 58,0 1-56,0 0 55,-4 2-59,-1-2 54,0 1-58,-12 2 46,20-3-66,-20 3 33,14-2-76,-14 2 32,19-3-218,-19 3 100,0 0 16,13-2-27,-13 2-23,0 0-42,0 0-277,0 0-38</inkml:trace>
  <inkml:trace contextRef="#ctx0" brushRef="#br0" timeOffset="467601.19">9683 11509 13,'0'0'203,"0"0"-31,-10 2 74,10-2-148,0 0-12,0 0-10,-10 4-6,10-4-5,0 0-7,0 0-4,0 0-6,-13 4-2,13-4-6,0 0-4,-9 4 1,9-4-2,0 0-4,-16 5 39,16-5-32,0 0-1,-12 3-2,12-3 5,0 0-1,-14 5 6,14-5-6,0 0-2,-12 2-6,12-2-5,0 0-2,-11 5-2,11-5 0,0 0-1,-9 3 10,9-3-18,0 0-4,0 0-3,0 0 3,0 0-2,0 0 6,0 0 5,0 0 6,16 0 14,-16 0 8,21-3-23,-7 3 5,2-5-2,4 2 23,27-6 59,-23 2-47,7-1-14,1-1 16,1 0-15,5-4 10,2 1-14,0-2 19,0 2-9,-1 0-7,-7 1-14,-2 3-7,0-2-5,-5 3-5,-2 0-3,19-4 5,-24 7-12,-1-1 0,-2 2-4,-1-2 4,-1 1-3,-1 1 1,-3-1-3,-9 4 2,17-4-1,-17 4-4,13-4 4,-13 4 1,13-2 32,-13 2-69,10-3-9,-10 3-23,0 0-34,12-3-27,-12 3-26,0 0-11,10-4-28,-10 4-37,0 0-23,0 0-283,0 0-40</inkml:trace>
  <inkml:trace contextRef="#ctx0" brushRef="#br0" timeOffset="468253.1846">10333 10961 102,'0'0'275,"0"0"-66,0 0-34,-11-1-30,11 1-6,0 0-29,0 0 4,0 0-35,-13 0 16,13 0-28,0 0 30,0 0-41,-15 0 47,15 0-50,0 0 59,0 0-55,-13 1 72,13-1-69,0 0 73,-15-1-18,15 1-60,0 0 51,0 0-63,0 0 53,-16 0-63,16 0 52,0 0-59,0 0 39,0 0-59,0 0 44,-12 0-61,12 0 48,0 0-57,0 0 23,0 0 22,0 0-53,0 0 50,0 0-52,2 8 56,-2-8-54,13 10 65,-4-4-51,2 2 62,5 1-52,3 1 57,-1 1-60,2-1 50,4 5-56,26 11 35,-25-13 15,0 0-58,1 2 59,-2-3-63,-1 1 61,0 1-60,0 1 53,-5-3-56,1 1 8,-1 0 7,-2 0 8,1 0-4,-2 1 1,1 0 1,9 9-8,-15-14 11,0 3 3,0-3 0,-4-1 2,0 1-4,0-1 4,-3 1 5,-3-9 4,3 14-4,-3-14 17,-3 18-7,0-9 19,-5 3 3,-2-1-4,-19 15 27,13-12-37,-1-2-4,-1 1-6,1 0 46,0 0-74,-1-1 5,3 0-116,-1-1-78,2 0-41,0-1-41,3-1-84,3-1-344,-5-3-216</inkml:trace>
  <inkml:trace contextRef="#ctx0" brushRef="#br0" timeOffset="469299.185">9651 11022 252,'0'0'259,"0"0"-48,0 0-37,12-1-8,-12 1-8,0 0-44,0 0 32,0 0-44,0 0 51,0 0-66,12-3 118,-12 3-96,0 0-85,0 0 55,0 0-79,0 0 62,0 0-74,0 0 62,0 0-70,1 12 64,-1-12-41,-3 12 44,-1-4-47,-2 3 70,0 1-45,-14 19 145,8-13-45,-2 3-66,-2 1 38,2-2-62,-3 2-11,2-1 2,2-3-4,0-2 0,0 3-3,2-4 1,-1 0 1,1 0-3,2-2-1,0-2-4,-8 11 12,10-13-17,0 0 0,1-1-3,1-1 1,-2 0-2,7-7-1,-10 13-1,10-13 0,-9 10 19,9-10-22,-7 11-3,7-11 0,-7 8 2,7-8 0,-8 11-2,8-11 2,0 0-2,-7 10 0,7-10-4,0 0 16,0 0-11,-4 10 2,4-10 0,0 0 1,0 0-3,0 12 1,0-12 1,0 0-1,4 8 4,-4-8 1,0 0 2,6 9 1,-6-9 5,0 0 5,7 9 14,-7-9 20,7 5 3,-7-5-7,13 7 1,-4-2 44,1-2-66,1 2 45,3 0-59,0 2 57,5-3-47,2 3 67,1-1-63,5 1 47,4-2-61,1 2 48,3-2-59,1 0-1,-1 2 2,1-3 1,1 0-1,-3-2-1,3 1-5,-8-1 8,2 2-1,24 2-2,-29-4-3,-2 2 3,0-1-2,-6 0 51,1-1-62,-1 1 57,-2-1-60,0 1 49,-3-1-47,1 0 45,-3-1-67,-11-1 22,22 4-100,-22-4-5,29 4-488,-29-4 93,13 0-354,-13 0-421</inkml:trace>
  <inkml:trace contextRef="#ctx0" brushRef="#br0" timeOffset="489056.6864">14503 14441 74,'-13'-7'253,"13"7"-55,-7-9-20,7 9-51,-10-9-5,0 1 105,10 8-123,-9-9 0,9 9-3,-9-8-5,9 8 0,-9-11-5,9 11-3,-9-9-2,9 9-19,-7-9 3,7 9-21,-8-7-4,8 7-6,0 0-10,-4-5-4,-6-2-21,10 7-8,0 0 4,0 0 2,-5 7 16,5-7-28,-2 9 3,2-9-5,-2 20-24,2-6 61,-2 3-51,2 3 56,0 4-19,-2 2 11,2 37 18,0-27 3,0-2-35,-1 0 24,1 1-31,-2-2 25,2-4-33,0-2 31,0 2-30,0-5 28,0 0-51,0-2-36,0-4-3,2 2-77,-2-3-31,1-1-62,-1-3-308,0-13-55</inkml:trace>
  <inkml:trace contextRef="#ctx0" brushRef="#br0" timeOffset="489405.7791">14452 14380 91,'21'-21'261,"-9"7"-166,4 3-29,-2-1-1,4 1-1,-1 0-7,0 0 0,0 1-4,1 1-10,-3 3-4,0 0-11,-2 1 6,1 2-3,-2 2-4,1 2 2,6 7 18,-11-1-15,0 3-12,-5 2 6,-1 0-9,-2 4 12,-2-1-8,-1 6 3,-5 2-4,-4-1 9,-1 4-16,-2-1 10,1-1-16,-2 0 18,0 0-18,0-2-11,3-4-66,1-2-53,1-2-252,2-2 168</inkml:trace>
  <inkml:trace contextRef="#ctx0" brushRef="#br0" timeOffset="490063.7781">16103 14195 54,'0'0'251,"7"-6"-59,-7 6-16,0 0-46,5-11 1,-5 11-36,1-10 58,-1 10-86,0 0-25,-5-12 12,5 12-19,0 0 20,-10-7-2,10 7 14,-9-4-26,9 4 6,-13-1-29,13 1 24,-17 5-27,6-3 17,-1 6-26,-18 11 31,15-7-3,0 4-27,-2 2 23,-1 1-26,3 2-3,-2 2 14,3 3 9,-1 1 6,-1 4-7,4-3 8,0 1-6,3 1 22,-1-1-40,5-2 44,-2 21-17,7-27-38,2 0 29,0-4-28,2 0 32,1-1-25,3-2 36,-1-3-30,2 1 31,0-4-29,3-2 32,-2-3-26,3 0 25,0-3-27,1-4 2,1-3-5,-1-2 3,5-3-2,0-5 0,-1 0 5,0-3-60,-2-3 65,-2 0-9,-3-4-5,0 1-4,-1-3 11,-3 3-11,-2 2-1,-1 2 0,1 1-4,-2-14-16,-3 20-20,0 1-21,-2 0-47,1 4-18,-2-2-55,-1 4-20,4 8-44,-9-16-271,9 16-8</inkml:trace>
  <inkml:trace contextRef="#ctx0" brushRef="#br0" timeOffset="490371.5435">15651 14388 178,'0'0'181,"4"-13"-57,-4 13 0,9-11-31,5-1 74,-2 7-56,-3 1-43,3-1 12,1 1-18,0 3 15,1-2-24,-1 3 15,2 3-31,1-2 20,0 5-23,0-1 14,0 4-22,-1-1 6,3 5 7,-4 1-5,3-2-3,-3 4-3,1 1-4,-2-2 2,2 1-2,1-2 2,-1 2-2,-1 0 3,3-1 2,2-2 3,-1-2-3,4-2-3,2-1-4,0-5-1,31 2 4,-25-7-36,3-1-24,0-4-72,0-1-60,0-1-81,3-5-230,-5 3 38</inkml:trace>
  <inkml:trace contextRef="#ctx0" brushRef="#br0" timeOffset="491224.5469">17587 14268 17,'0'0'368,"0"0"-110,-1-13-42,1 13-60,0 0-12,0 0-52,-1-12-4,1 12-37,0 0 5,0 0-31,0 0 32,0 0-20,0 0-1,0 0 29,0 0-35,0 0 35,11 7-14,-8 3 12,-1 0 8,2 3-14,-1 3-3,-1 1-11,1 0-52,1 6 47,0 0-49,-1 1 46,1 0-4,-1 0-6,1-2-5,-2 2-3,2-2-7,-1-3-11,-1-2-14,1-2-22,-2 2 0,3-4-46,-3-3 26,0 1-13,-1-11 10,3 15-41,-3-15-141,0 0 112,0 0 9,0 0 21,0 0 7,-9-12 20,5 0 13,2-3 18,-2-2 17,0-5-1,1-3 26,-1 0-1,2-3 29,0-1 10,1 3 7,1-34 90,1 28-74,2 0 30,1 6-20,0-4 18,1 6-38,3-4 11,0 3-32,3-1 37,2 4-39,2 1 17,-2 3-35,2 2 18,-1 2-28,1 2 22,13-3-13,-13 9-19,-1 2 22,-2 3-25,2 2 21,-2 3-20,1 2 23,1 2-23,-4 0 27,1 5-22,-3-4 26,-3 5-20,0 0 26,-3-1-30,-4 0 32,-5 17-8,-2-13-25,-3 0 20,1-2-20,-2 2 0,-1-3-16,1 0-38,0-3-36,3-1-61,0-1-64,4-2-194,6-7 123</inkml:trace>
  <inkml:trace contextRef="#ctx0" brushRef="#br0" timeOffset="491487.5459">18207 14294 316,'0'0'324,"0"0"-109,0 0-23,0 0-57,4 10-12,-4-10-45,0 0 4,0 0-31,10 5 14,-10-5-23,14 3 22,-14-3-31,19 1 25,11-2 15,-11 0-42,2-2 10,3 0-40,3-1 26,1 2-33,4-3 3,1-2 10,0 2-47,0-2-12,-2 2-48,-6-1 1,-2 0-20,0 2-16,-6-2-24,-2 1-237,-2-2 148</inkml:trace>
  <inkml:trace contextRef="#ctx0" brushRef="#br0" timeOffset="491720.5448">18599 14101 204,'-9'-4'335,"9"4"-103,-9-8-28,9 8-72,-6-7-7,6 7-49,0 0 2,0 0-36,0 0 13,6-6-33,-6 6 15,13 1-30,-4 3 19,13 8-3,-9-4-25,0 1 27,3 3-22,0 0 14,-3 2-21,3 0 29,-1 0-29,-1 2 21,0-1-21,-2 2 23,-2-1-14,-1-1 41,-4 0-21,-1 1-3,-2 13 19,-4-14-26,-2 0-3,0-1 4,-2 2-2,-2-2-13,0-2-37,1 2-51,-1-4-47,1-1-57,0-1-263,-1-3 70</inkml:trace>
  <inkml:trace contextRef="#ctx0" brushRef="#br0" timeOffset="492099.5445">19324 13977 320,'6'-6'260,"2"-3"103,-8 9-213,0 0-56,0 0-7,0 0-40,-8 5 18,0 3-30,-2 4 28,-1 2-28,-3 3 28,0 3-22,-1 3 17,-1 2-21,1-1 26,1 3-34,-11 23 60,15-25-60,1-2 0,3-1-8,1-2 5,1-1-3,3-4-9,1 0 12,0-1-13,3-2-3,1 1 2,3-2-39,0-3 52,1-1-47,2-3 46,2 0-2,1-4-2,-1-1-5,5-4 7,2-2-5,-2-5-7,2 0 7,-1-6-5,1-3-19,-1-1 5,-4-1 0,1-2 25,-3-1-36,-3 1 37,-1 3-31,1-16 0,-6 22 1,-2 2-35,-1 1-35,-2 3-17,2 10-56,-8-14-20,1 7-48,7 7-254,-16-6 48</inkml:trace>
  <inkml:trace contextRef="#ctx0" brushRef="#br0" timeOffset="492403.5398">19168 14151 196,'0'0'171,"0"0"-25,5-9-14,-5 9-11,8-5-11,-8 5-22,9-8 4,-9 8-26,14-7 17,-14 7-17,16-6 8,-16 6-14,19-4 4,-19 4-28,21-1 7,-21 1-21,22 4 20,-11 0-26,-1-1 19,1 4-15,0 1 43,-2 0-34,0 1 13,1 0-19,-1 1 24,-1 0-30,11 12 38,-10-11-43,1-1 0,2 0 4,-1-1 3,2-1-5,1-1 1,0 0-6,4-4 3,0 2-1,0-5 26,1 0-33,1 0 27,-2-3-39,3 1 27,13-4-47,-20 2-42,-1 1-40,-1 0-120,-2-2-308,-10 5-47</inkml:trace>
  <inkml:trace contextRef="#ctx0" brushRef="#br0" timeOffset="494024.5457">21154 14053 174,'0'0'120,"0"0"-37,0 0-14,-12-3-19,12 3-7,0 0-10,0 0-3,0 0-11,0 0 5,0 0 1,0 0 17,0 0-1,0 0 20,0 0-11,0 0 10,0 0-5,0 0 17,0 0-14,0 0 19,-7-7-19,7 7 20,0 0-13,0 0 19,0 0-18,-7-6 16,7 6-23,0 0 33,0 0-38,0 0-2,-2-4 40,-1-8-58,3 12-7,1-12-12,-1 12 3,4-12 1,-4 12 0,9-15-10,-4 6 0,4-1-3,0 1-4,1-1 3,3 2-2,-3-1 0,4 1 2,11-5 4,-11 5-8,-1 4 1,2 0 18,-4 1-15,2 2-8,-13 1 3,23 0-2,-11 2 4,-2 2 0,0-1 0,0 4-1,1 0 1,-2 3 29,1 0-34,-1 1 32,-2 0-38,3 0 34,-2 2-27,0-1 24,1 0-30,0-1 28,0 0-30,0 1 33,1-3-29,0-1 32,0 1-29,3-4 33,0 0-33,-1-1 31,14-1-7,-11-4-16,2-2 23,1-4-22,1 1 26,-1-3-32,1-3 2,-2 0-1,1-3 1,-3 0 1,-1 0 2,-1-1 0,-2 0-5,-2 1 25,-2 3-5,3-13 17,-8 15-48,1 0-26,-3 10-67,1-13 7,-1 13-45,-1-14-37,1 14-31,-4-9-29,4 9-247,-4-8 27</inkml:trace>
  <inkml:trace contextRef="#ctx0" brushRef="#br0" timeOffset="495316.0761">22057 13675 17,'5'-7'270,"-5"7"129,4-10-242,-4 10-16,0 0-18,0 0-19,0 0-15,0-14-6,0 14 3,0 0-12,0 0 0,0 0 0,-3-10-2,3 10-5,0 0-8,0 0-4,0 0-46,0 0 44,0 0-53,0 0 46,-2-8-40,2 8 41,0 0-59,0 0 44,0 0-54,0 0 55,0 0-54,0 0 54,0 0-58,0 0 59,0 0-50,-5-9 30,5 9 26,0 0-56,0 0 74,0 0-13,0 0-55,0 0 56,0 0-68,0 0 66,0 0-8,0 0-8,0 0-6,0 0-3,0 0 1,0 0 0,0 0 30,0 0-24,0 0 4,0 0 4,0 0 2,0 0 1,0 0 2,0 0 3,0 0-15,0 0-3,0 0-2,0 0-3,0 0-5,0 0-3,-6-6 0,6 6 8,0 0-7,0 0 0,0 0-2,0 0 5,0 0-9,0 0 0,0 0-4,0 0-1,-12-2-6,12 2 0,0 0 0,-8 5 0,8-5 1,-9 7 6,9-7-4,-10 8-55,4-1 64,-1-2-46,0 3 45,0 1-39,0-2 54,0 3-59,-2 2 56,2 1-3,0 0-4,-1 1-5,2 1 0,-1 2 1,1 3-2,-3 21 1,4-22 13,3 0-20,-2 0 21,3-1-16,-1-1 9,2 1-22,0-2 22,3 1-18,-2-2 18,4-1-18,-2-2 24,1 0-18,0-2 12,1-2-18,6 6 19,-11-14 5,10 8-18,-10-8 14,0 0-19,18-2 17,-9-5-21,0-1 0,2-3 3,-3-1 3,0-2-2,0 1 2,-1-1 9,1-1 0,-2 1 1,3-14 73,-5 18-80,-1-3 49,0 2-60,0 2 54,-3 9-59,3-20 50,-3 20-49,1-16 50,-1 16-58,1-14 55,-1 14-58,0-12 52,0 12-51,1-12 49,-1 12-44,0 0 45,0-11-50,0 11 45,0 0-55,0 0 56,-1-14-55,1 14 57,0 0-51,0 0 49,0 0-49,0 0 49,-1-12-49,1 12 53,0 0-53,0 0 23,-9-5 30,9 5-53,0 0 56,0 0-51,0 0 44,-9-3-41,9 3 63,0 0-56,0 0 59,0 0-53,0 0 56,0 0-56,-9-4 54,9 4-55,0 0 34,0 0 17,0 0-63,0 0 53,0 0-52,0 0 51,0 0-55,0 0 64,-8-5-58,8 5 59,0 0-50,0 0 61,0 0-52,0 0 53,0 0-58,0 0 52,0 0-59,-8-4 51,8 4-56,0 0 61,0 0-58,0 0 52,0 0-62,-9-5 58,9 5-59,0 0 55,0 0-56,0 0 54,0 0-57,-7-5 55,7 5-30,0 0-24,0 0 59,-6-7-60,6 7 54,0 0-55,0 0 55,-8-5-56,8 5 55,0 0-57,0 0 56,0 0-56,0 0 58,-8-5-56,8 5 56,0 0-23,0 0-34,0 0 56,-9-7-55,9 7 53,0 0-51,0 0 56,0 0-59,0 0 56,0 0-62,-7-5 62,7 5-60,0 0 57,0 0-60,0 0 58,0 0-46,0 0-18,0 0 52,0 0-47,-10 5 56,10-5-55,-4 9 59,4-9-58,-4 15 58,1-5-3,2 1-8,-2 0 5,0 3-9,0 3-4,-1 2 3,2 3-6,-1 0 4,1 3-4,-1 2 9,1 3-3,-2 1 8,1-3-15,2-1 0,-2 1 1,1-2 3,-1 0-5,2-3 0,1-2-1,-1-1 3,1-2 2,-2 17-4,2-21-19,-1-2-28,1 0-29,0 1-34,0-13-42,0 17-17,0-17-21,0 15-52,0-15-122,0 0-376,10 5-250</inkml:trace>
  <inkml:trace contextRef="#ctx0" brushRef="#br0" timeOffset="495954.0732">22762 13762 196,'-11'-16'560,"11"16"-383,-4-16-45,4 16-25,-1-14-28,1 14-16,7-19-12,-1 11-14,-1 1-4,2 0-12,1 0-2,2 1-6,1 2 0,0-1-2,2 1-7,-2 3-1,3-1-3,-1 4 0,1 0-4,-1 2 3,0 2-1,0 2 4,-2 2 11,-1 1 7,0 4-3,-1 2-3,-1-1-1,1 3 22,-3-1-28,1 1 35,7 15-26,-9-19-20,1 0 27,1-1-21,-1-2 36,3 0-21,0-1 24,0-3-24,4 0 27,1-4-37,2 0 28,1-4-33,3-1 19,2-5-21,1-1 22,31-15-8,-27 8-10,-2-2-14,-1-3 7,1 2-27,-6-1 91,1-1-43,-5 4 64,-3 0 9,-1 2-11,-4 2-12,1 0-17,-4 1-17,-1 0-28,-3 10-27,4-14-21,-4 14-59,0-12-32,0 12-14,0 0-19,-1-12-11,1 12-3,0 0 20,0 0-22,0 0-170,3-13 192</inkml:trace>
  <inkml:trace contextRef="#ctx0" brushRef="#br0" timeOffset="496294.0777">23856 13527 13,'0'0'447,"9"-6"-116,-9 6-64,0 0-63,8-8-55,-8 8-30,0 0-25,0 0-10,0 0 0,-9 5 3,3 2-8,-3 2-4,-3 2-56,1 3 65,-3 0-71,2 5 59,2-2-62,-3 1 50,4 1-75,1 1 60,2-2-6,0 2-6,1-3-7,1 17 25,4-18-29,1-1-3,2 0 6,0-1 7,5-2 11,-2 0 2,3-2 4,3-4-2,2 0-7,-1-1-5,1-3-4,0-2-3,0-2 0,1-3-3,13-9 14,-15 4-27,0-2-10,-1-5-56,-1 3 65,-3-1-4,-2 2-5,0 1-1,-1 1-4,-2 1-35,-3 10-51,3-19-42,-3 19-40,-4-13-21,4 13-25,-10-10-15,10 10-11,-16-4-272,16 4-12</inkml:trace>
  <inkml:trace contextRef="#ctx0" brushRef="#br0" timeOffset="496582.0754">23713 13704 204,'0'0'191,"-6"-7"-48,6 7-25,0 0-18,-7-10 8,7 10 4,0 0 6,-2-10-1,2 10-17,0 0 54,0 0-106,1-12-8,-1 12-5,0 0-9,0 0-4,9 3 6,-9-3-14,10 11 29,-3-3-32,-1 0 38,0 2-6,3 3 19,0-1-6,0 1 8,3 3 17,2-2-2,-1-1-5,2 1 1,0-1 3,3-1 1,0 0 9,3-4-33,0 1 10,0-3-25,0 0 13,0-4-23,-3 1 12,2-3-18,1-3-9,16-5 4,-18 3-20,-4 0-36,2-1-19,-4-1-26,-2 3-41,1 0-64,-2 0-85,-10 4-120,14-7-155,-14 7-58</inkml:trace>
  <inkml:trace contextRef="#ctx0" brushRef="#br0" timeOffset="498548.0724">25515 13701 23,'0'0'321,"-8"-10"-96,4-2 122,4 12-209,-5-13-28,5 13-22,-1-15-21,1 15-6,1-13-14,-1 13-7,3-16-9,-3 16-5,9-15 15,-2 8-29,2 0 17,0-1-26,4 3 20,15-4 1,-15 6-4,0 1-8,1 2-20,-1 0 46,-1 2-9,0 2-6,0 1-3,0 2-5,-2 1-1,2 0 3,-1 1-11,-3 3-4,2-2-17,-1 0 28,0 3-6,-1-2 16,4-1-18,-3-1 0,0 4-1,0-6 6,0 2-3,0-4 1,5 3-8,-5-4 11,3-1 10,1-2 2,-2 0-3,3-2 5,-1 0-38,15-11 62,-13 4-6,-2-1-1,2-3-12,-1-1 1,-1-1-4,-1-2-13,-1 0 11,-3 2 14,2 1 17,-5 2-2,1-1 11,-2 1-43,-2 2-2,-2 9-70,5-24-155,-5 24 35,0 0-14,-4-12-42,4 12-59,0 0-156,-7-6 88</inkml:trace>
  <inkml:trace contextRef="#ctx0" brushRef="#br0" timeOffset="498919.0761">26335 13457 74,'0'0'397,"0"0"-143,4-10-33,-4 10-66,0 0-6,0 0-56,-9-5 2,9 5-29,-11 1 26,11-1-37,-15 7 35,5-1-45,-1 0 27,-1 6-42,1-2-1,-2 5 0,0-1 0,2 3-5,-1 0-3,3 0-38,0 2 46,3-2-45,0-1 43,2 1-3,4 0-7,-2-1 1,2-2-3,6 15 16,0-16-8,2-1 2,1-1-1,3-2-1,1-2 1,0-2 5,5 0-12,-3-5 7,2-1-8,3-4-59,0-1 66,0-1-55,1-3 60,-4-2-5,22-23 5,-23 15-13,-2 2-3,-4 0-9,-3-2 6,0 3 18,-2 0-29,-3 3 24,0 1-39,-2 1 7,-2 0-60,-2 3-7,-2 2-73,0 1 6,-1 2-44,7 4-15,-20-5-301,20 5 2</inkml:trace>
  <inkml:trace contextRef="#ctx0" brushRef="#br0" timeOffset="499268.6092">26160 13622 159,'-3'-11'211,"3"11"-48,1-13-37,-1 13-19,6-10-28,-6 10 4,9-12-18,-9 12 15,16-10-16,-16 10 12,17-7-30,-1 3 21,-16 4-25,16 1-22,-16-1 15,18 7-19,-9-2 12,0 0 0,-2 2 1,0 3 14,-1 0 1,4 1-6,-2 2-28,1-3 26,0 2-1,0 0-2,13 12 22,-8-12-30,1-2 4,2 0 10,-2-1-10,3-2-1,1-3-4,0 0-4,2-1-5,1-3-1,-2-2-3,3 1 1,-3-2-43,0 1 56,1-5-52,-1 2 45,-5 0-5,1 0-8,-2-2-8,-1 3-29,-4-1-49,0 1-57,-9 4-42,14-7-43,-14 7-221,9-6 79</inkml:trace>
  <inkml:trace contextRef="#ctx0" brushRef="#br0" timeOffset="500777.6116">21863 13716 21,'0'0'280,"0"0"-76,0 0-48,0 0-33,14-2-22,-14 2-24,0 0-9,0 0-4,11-5-1,-11 5 0,0 0 0,12-4-5,-12 4 74,13-5-51,-13 5-28,9-3 34,-9 3-46,9-5 51,-9 5-46,0 0 57,12-5-52,-12 5 64,0 0-63,11-4 71,-11 4-76,0 0 54,0 0-59,4-3 82,-4 3-30,10-3-65,-10 3 39,0 0-57,0 0 49,0 0-62,0 0 42,0 0-58,0 0 47,0 0-55,0 0 49,0 0-54,0 0 56,0 0-41,-2 15 9,-4-6 35,1 1-56,-1 4 55,-1-1-6,-1 4-7,1 2 0,0 0-9,1 1-1,2 4 14,-1-3-20,0 1 19,4 3-20,-1-3 20,1 0-15,2 2 17,2-2-16,1 1 15,1-3-12,1-1 14,1-1-21,2-2 18,2-2-14,2 0 0,2-4 2,-1-2 1,3-1 4,1-3-5,1-2 15,1-2-21,24-6 27,-20-1-8,3-5-23,-2-5 20,-1 0-17,4-5 15,-3-4-17,-1-1 4,-2-5-2,-3 3 3,-1-2-46,-5 4 62,-2 2-18,-4 3 92,-2 0-64,-5-17 109,-3 21-84,-3-3-11,-4 4-4,0 0-4,-3 0-14,-2 2-8,-1 3-2,0 0-19,-1 2-31,0 4-28,0 0-43,1 1-40,-3 3-42,2 2-58,-2 1-4,2 1-26,1 3-50,-2-1-285,4 1-129</inkml:trace>
  <inkml:trace contextRef="#ctx0" brushRef="#br0" timeOffset="501135.6115">21835 13829 316,'0'0'345,"-5"-11"-49,5 11-101,-4-10 1,4 10-84,0-14 6,0 14-61,6-13 30,-1 6-57,4-1 32,0 1-45,3 0 31,15-3-10,-15 7-41,2 1 35,2 2-40,-1 1 68,2 3-72,-2 1 37,3 5-30,-1 0 64,0 4 14,-1 1 0,0 6-7,0 1-11,-1-1-6,-1 3-3,0 1 28,-2-2-28,-1 0 13,-1-3-30,-1 0 13,3-2-28,-3-1 22,1-1-25,0-3 24,0-1-10,2-2 26,1-1-19,1-2 12,4-1-25,-2-4 12,26-3-17,-17-4-34,-1-3 5,3-2-49,0 0-7,-1-4-39,-1 0-11,-1 3 5,-5 0-25,0-1-39,-3 3-77,-1 1-336,-2 0-107</inkml:trace>
  <inkml:trace contextRef="#ctx0" brushRef="#br0" timeOffset="501803.6084">23962 13606 102,'0'0'386,"0"0"-79,-2-11-34,2 11-31,0 0-33,-3-12-12,3 12-15,0 0-27,0 0-32,-1-11-26,1 11-32,0 0 21,0 0-61,0 0-6,0 0 3,0 0 6,3 16 13,-3-16-49,1 21 81,0-4-42,0 0 58,1 3-11,-2 6-3,0 3-2,-2 4-14,2 2-11,-1 1 6,0 0-22,1 0 8,-1 0-22,1-3 16,0 1-22,1-4-21,-1-1-22,1-3-23,2 0-23,-2-1-33,1-3-24,1-2-11,-2-3-17,2-2-4,-1 7-240,-2-22-215,2 12-130</inkml:trace>
  <inkml:trace contextRef="#ctx0" brushRef="#br0" timeOffset="502131.608">23973 13919 20,'-3'-15'458,"0"0"-115,0 1-37,0-2-98,1 2 82,-2-2-73,1 0 16,-1 1-65,2 1 67,-2-3-82,1 2 35,2 0-73,0 1 39,-2 0-37,6 2-21,-2-3-22,4-1-15,0 1-13,4 3-13,3-3-8,1 2-6,16-11 0,-11 14-15,-4 4 3,4-1-19,-3 2 12,3 2-2,0 2-1,0 2 1,-1 2-1,0 2 2,2 3-1,-1 3 4,0-1-50,-4 2 59,2 0-30,3 15 69,-13-13 43,-2 0-30,-3-2 62,-3 4-61,-5 0 46,-5 1-69,-5 4 38,-9 1-63,-4 1 1,-2-1-67,-4-2-100,2 0-105,-1-2-138,-1-3-642,8-5-647</inkml:trace>
  <inkml:trace contextRef="#ctx0" brushRef="#br0" timeOffset="503355.6112">26907 13571 171,'0'0'330,"-11"-3"-118,11 3-14,0 0-51,-8-5 3,8 5 44,0 0-133,-7-5 8,7 5-19,0 0 27,0 0-30,9-4 25,-9 4-44,11 0 28,-11 0-32,22 0 3,-11-3 3,3 3-6,2 0 9,2 0-1,20-1 33,-18 0-17,0-1 1,3 1-7,0 0-9,-1 0-12,0-1-4,-1 1 1,1-1-3,-2 2-4,2-2 0,-3 2-22,0-3-17,-2 2-15,-1 0 17,-3-1-61,-2 0-13,1-1-56,-2 0-3,-1 1-54,-9 2-41,10-8-153,-10 8 130</inkml:trace>
  <inkml:trace contextRef="#ctx0" brushRef="#br0" timeOffset="503604.6097">27213 13375 156,'0'0'262,"-9"-7"-47,9 7-68,0 0-16,-4-10-34,4 10 2,6-5 33,-6 5-87,12-3 15,-12 3-29,22 1 14,-8 1-10,1 0 21,3 3-24,-2 0 39,6 2-5,-1 3 31,0 0-48,1 3 14,0 3-38,-3 1 45,16 21 100,-24-20-87,1 0-13,-3 2-4,-3-1-3,-2-2 12,-3 0 5,-2 2-3,-3-2-6,-2 1-15,-6 0-7,1-3-7,-2 2-8,-5 2-7,1-4-36,-16 13-163,22-18-10,-2-1-37,3-2-116,10-7-305,-13 7-149</inkml:trace>
  <inkml:trace contextRef="#ctx0" brushRef="#br0" timeOffset="504023.1446">27678 13648 385,'0'0'341,"0"0"-92,0 0-26,0 0-26,-1-15-27,1 15-31,-7-9-24,7 9-23,-3-15-20,3 1 61,0 14-98,3-22 20,2 12-40,1-2 22,1 0-40,1 2 34,2-1-37,1 1 33,1 1-41,1 1 34,-2 1-38,1 2 32,-4 2-35,3 1 36,7 1-21,-18 1-19,18 6 36,-9-2-22,-4 4-1,3-1 3,-3 3 6,2-1 1,-2 2 0,1 0 2,0 1-1,-1-2 12,3 1 7,-4-3 8,3 2-53,5 6 123,-4-10-104,-1 1 82,-7-7 5,16 7 0,-16-7-13,19 3-11,-10-5-10,3 1-10,0-4-7,2-2-6,-3-1 16,2-1-24,1-5 10,0 2-25,11-18 6,-13 16 10,-2 3-26,-1-1 0,-2 2-71,0 0-15,-1 3-75,-1-1-28,-5 8-76,6-12-384,-6 12-167</inkml:trace>
  <inkml:trace contextRef="#ctx0" brushRef="#br0" timeOffset="504536.1453">28302 13323 289,'8'-7'277,"-8"7"-54,0 0-49,0 0-34,0 0-13,6 13 9,-6-13 2,0 15 1,0-15-59,-2 22 25,1-9-40,0 4 36,-2 0-23,2 0 22,-4 22 40,5-18-88,-1-1-9,1 0-7,0 1-6,0 0 2,1 0-12,-1-2-4,0 0-2,2 0 4,1-3 21,-2 1-43,0-3 23,1-3-20,-1 2 21,-1-13-20,1 16 7,-1-16-59,0 0-21,-1 10 4,1-10 4,0 0-8,0 0-40,-10-13-22,6 4-11,0-5 22,-1 0-7,2-4 10,0-3 16,0-4 24,-1-24-15,6 23 72,0 0 26,2-1 33,0 1 9,-1 3 27,3 0-20,-1 0 10,2 2-31,0 0 20,2 2-8,-1 2 53,2 0-29,-3 3 15,1 2-46,14-9 40,-12 11-35,4 3-34,-1 1 28,1 2-35,-1 2 31,-13 2-18,25 0 52,-13 3-38,2 2 40,-3 2-24,2 0 15,-4 3 5,-1-1 24,-2 0-18,4 11 101,-10-20-90,4 17-25,-4-17 14,-4 18-24,-2-8 10,-2-1-20,-2 0 12,-3 2-28,-2 0-22,-2-1-97,2-4-60,-2 2-150,1-5-499,-1 2-343</inkml:trace>
  <inkml:trace contextRef="#ctx0" brushRef="#br0" timeOffset="508677.6893">18249 13036 119,'0'0'327,"0"0"-103,7-7-48,-7 7 65,0 0-158,0 0-12,0 0-20,0 0 20,6 8-15,-6-8 12,0 0-4,2 14 23,-2-14-34,3 17 58,0-6-62,-2-1 46,1 5-20,1-1 3,0 1 26,-1 2-14,1 0-20,-1 0-12,2 0-10,-1-1-9,-2 0-3,1 0-6,0-5-4,-1 1 1,0 0-5,-1-12-1,3 20-7,-3-20 13,2 13-5,-2 1 60,0-14-14,0 0 15,3 13-13,-3-13-13,0 0-15,0 0-22,0 0-29,0 0-12,-6-11-32,4 1-22,0-2-5,-1-4 18,-1-1-9,1-2-44,-3-25-13,4 22 125,-1 3-47,1 0 19,0-1 15,0 3 3,-1 0-2,2 0 67,-2 1-49,2 3 64,-1 1-55,-1 0 46,1 2-56,0-2 51,2 12-59,-3-24 55,3 24-6,-3-12-62,3 12 45,-1-10-55,1 10 57,0 0-57,2-14 58,-2 14-57,5-10 59,-5 10-61,14-9 59,-5 4-50,2 0 49,3-2-56,0 2 61,2-2-62,1 2 56,3-1-57,1-2 57,-2 2-53,-1 2 54,3-3-55,-2 3 56,0-1-60,-2 0 60,0 1-61,1 0 53,-1 0-22,-2 0-90,14-1-72,-17 3 61,-1 0-38,-11 2-41,20-3-25,-20 3-39,15-2-263,-15 2-6</inkml:trace>
  <inkml:trace contextRef="#ctx0" brushRef="#br0" timeOffset="508954.6797">18316 13148 441,'-13'4'352,"13"-4"-60,-10 3-41,10-3-91,0 0 32,-13 1-90,13-1 36,0 0-86,0 0 48,0 0-78,-12 1 59,12-1-21,0 0-61,0 0 54,0 0-62,25-10 46,-14 5 4,6 0-65,-1-2 63,6 2-62,1-2 56,0 0-77,1 0-23,1 2-35,-1-2-12,-1 2-34,1-2-30,0 2-17,-1 1-84,-5 0-122</inkml:trace>
  <inkml:trace contextRef="#ctx0" brushRef="#br0" timeOffset="509199.6787">18799 12973 453,'0'0'321,"0"0"-74,0 0-47,11 4-37,-11-4 0,8 11-2,-4-2-22,0 5 49,1 1-80,1 5 42,-2 1-33,2 3-24,-1 6-37,2-3-41,-1 4-49,3-2-85,-1 0-93,1-2-115,2-3-262,2-1-103</inkml:trace>
  <inkml:trace contextRef="#ctx0" brushRef="#br0" timeOffset="510555.6359">26625 12160 132,'0'0'480,"-1"-17"-85,1 17-135,0-13 15,0 13-114,0-13 34,0 13-101,0 0 37,0-12-88,0 12 52,0 0-81,0-11 61,0 11-80,0 0 54,0 0-73,0 0 62,1-11-66,-1 11 66,0 0-53,0 0 76,4 17 37,-4-17-84,4 19 11,-4-7 3,2 1 38,1 3-58,-3 1 54,1 1-13,-1-2-5,2 1-9,0 0-5,-2 0-6,2-1-2,0-1-5,0-3-3,1 13 8,-3-14-8,0-11-7,2 18 0,-2-18 2,2 14 4,-2-14 13,0 12 28,0-12 15,0 0-8,4 12-12,-4-12-10,0 0-7,0 0-15,0 0-6,0-12-30,0 12-65,0-17 52,0 3-70,0 1 65,0-3-44,0 1 16,0-2 69,-2-3-40,0 4 66,2-1-41,-2 0 50,0 2-7,2 0-4,-3 2 5,1-12 8,2 13-14,0 12-8,-4-20-1,4 20-2,0-16 5,0 16-7,-2-13-5,2 13-4,0-12 0,0 12 0,-2-11-2,2 11-1,0 0-1,2-12 0,-2 12 2,6-11 2,-6 11-2,9-7-1,0 3-2,0-1 2,2 1-3,5-2 4,0 2-1,2-1 4,2 0-4,2 0-2,1-1 1,0 2 15,-4-1-28,2 1-23,-3 2-20,0 0-22,2 0-30,-5 0-35,2-1-20,-4 2-38,1 0-39,-14 1-45,19 1-66,-19-1-180,14 0-36</inkml:trace>
  <inkml:trace contextRef="#ctx0" brushRef="#br0" timeOffset="510861.6392">26663 12210 148,'0'0'326,"0"0"-87,0 0-12,0 0-63,0 0 18,0 0-58,0 0 42,0 0-58,0 0-4,0 0-5,0 0-5,0 0 68,0 0-99,0 0-14,0 0-5,0 0 0,13-2-15,-13 2-7,13-4 1,-13 4-3,21-4-2,-10 1-5,3 1-7,-1 0 5,1 0-5,1 0 0,15 0-34,-14 0-29,-3 1-32,3 0-2,-1 0-57,-1-1-39,-1 2-32,-2-1-306,3 0-27</inkml:trace>
  <inkml:trace contextRef="#ctx0" brushRef="#br0" timeOffset="511115.6362">27158 12102 30,'0'0'495,"0"0"-197,11-2-21,-11 2-97,0 0 29,6 7-25,-6-7 11,0 15-19,0-15-32,0 21-13,0-6 28,0 18 19,0-14-133,0 1 36,0 2-15,2 2-35,0-1-57,4 0-60,0 2-70,1-1-98,-1 2-495,6-8-258</inkml:trace>
  <inkml:trace contextRef="#ctx0" brushRef="#br0" timeOffset="512118.923">30599 13114 279,'8'7'215,"-8"-7"-34,0 0-9,4 12-4,-4-12-3,2 29 128,1-17-170,-3 1-37,1 3 32,-1 1-46,1 0 42,-1 0-48,1 2 40,1 1-40,-1-2 9,-1 0-32,1-1 5,1 0-22,-1-1 19,-1-3-42,1 11 37,1-13-6,-2-11-9,1 18 53,-1-18 23,0 14 49,0-14-3,0 0-11,0 0-51,-1 10-21,1-10-51,0 0-15,0-13-45,0 13 12,0-23-42,3-13-71,0 14 110,1-2-15,-2 1 33,3-1-12,-2 0 26,-2 2-13,0 3 37,1 1-8,-1 1 24,-1 0-19,0 3 3,0 0 2,0 2 3,0 12-3,-1-21 1,1 21-5,0-17-4,0 17-2,-2-16 0,2 16 0,0-11-3,0 11-1,2-11-2,-2 11-7,0 0-7,1-13 4,-1 13 1,0 0 2,8-10 1,8 3-2,-7 3 5,4 0-2,4 0-3,-2 1 2,4-1 3,-1-1-3,1 2-10,0 0-17,2-1-16,-2 1-19,0-1-21,-1 1-27,1 1-26,-1-1-2,11-1-287,-17 3 148,0-1-265,-12 2-54</inkml:trace>
  <inkml:trace contextRef="#ctx0" brushRef="#br0" timeOffset="512418.9207">30650 13266 307,'0'0'327,"0"0"-67,-9 5 165,9-5-226,0 0-55,0 0 10,0 0-56,0 0 15,0 0-49,0 0 18,-6 6-46,6-6 21,0 0-24,0 0 8,16-4-37,-16 4 30,19-2-38,7-1 42,-8 1-24,-1 0-4,1-1-3,-2 2-8,2 0-14,0 0-29,-3-1-30,1 1-47,-1 1-26,0 0-33,-1 0-25,0 1-313,-1-1-19</inkml:trace>
  <inkml:trace contextRef="#ctx0" brushRef="#br0" timeOffset="512704.9285">31112 13290 187,'0'0'468,"0"0"-89,0 0-45,0 0-48,0 0-47,0 0-51,0 0-43,0 0-32,0 0-32,0 0-18,0 0-8,0 0-14,0 0 4,-4 26 30,1-14-39,0-1-8,0 0-5,0 2-5,1-1-3,0 2-4,1-2 2,0 3-1,1-3 3,0 2-14,0-1-29,0-2-42,2 2-3,0-2-68,2-1-22,0 0-69,3-2-95,1-1-247,1-2-88</inkml:trace>
  <inkml:trace contextRef="#ctx0" brushRef="#br0" timeOffset="513069.9211">31624 13181 187,'0'0'457,"0"0"-96,0-14-36,0 14-47,0 0-17,0 0-48,0-12-30,0 12-41,0 0-32,0 0-27,0 0-17,0 0-17,1-12-14,-1 12-10,0 0 19,0 0-26,0 0-5,14-3 4,-14 3 3,18 4 2,-8-1 0,4-2-3,2 3-2,2-1 2,0 1-6,6 1-2,0-3 12,2 3 4,2-2 1,27 2 14,-31-1-28,2-1-2,-1 0-1,-5-1-2,0 0-5,0-1-1,-2 1-22,-1 0-17,-3-1-24,-1 0-26,-13-1-16,20 1-42,-20-1-106,17 0-128,-6-3-1129</inkml:trace>
  <inkml:trace contextRef="#ctx0" brushRef="#br0" timeOffset="513768.9231">31848 12966 231,'0'0'335,"0"0"98,0 0-277,0 0-40,0 0-24,0 0-16,0 0 0,-12 2-20,12-2 33,-16 9-27,6-3 36,-1-1-36,-3 1 35,0 1-28,-3-1 32,1 2-32,-4 1 21,0-1-25,2 1 16,-4-1-18,2 1 15,1 0-25,0-1 3,0 0-28,3-2 16,-2 2-25,4-1 14,-1-1-6,2 0-5,3 0-3,-2-1-11,-4 3-22,16-8 20,-14 9 1,14-9-1,-9 8-2,9-8 1,-3 10 3,3-10-2,3 12-1,-3-12 0,9 13-3,-2-4-1,2-2 3,0 2-11,2 0 13,14 9 0,-11-10-5,0 0 1,1 1 2,3-1-1,2 0-12,-2 0-17,2-1-19,0-1-18,-3-1-41,2 0-23,-2-2 3,1 0-76,-2 2-25,-2-4-86,14-1-818</inkml:trace>
  <inkml:trace contextRef="#ctx0" brushRef="#br0" timeOffset="514101.9214">32107 12997 57,'0'0'446,"0"0"-134,4-9-75,-4 9-56,0 0-69,0 0 1,0 0-25,0 0-18,0 0-15,0 0-7,0 0 20,14 5-43,-14-5 2,9 9 15,-3-2 7,1 0-2,0 3-1,3 1 5,-1 1-6,4 2 8,0 1 3,-1-1 5,1 3-20,0 1 14,4 2-2,13 20 15,-17-22-30,-2-1-23,0-2 11,-2-1-16,-3 1 11,1-1-15,-1-1 8,-2-1-8,-1-1 9,-1 1-18,-2-12-15,0 20-37,-1-10-21,-3-1-80,-5 8-305,9-17-130,-9 12-105</inkml:trace>
  <inkml:trace contextRef="#ctx0" brushRef="#br0" timeOffset="514612.9263">32592 13162 154,'0'0'458,"0"0"-162,0 0-37,11-3-92,-11 3 13,0 0-31,1 12 5,-1-12-50,-3 11 4,3-11-35,-5 28 51,3-17-62,0 0-19,0-1 12,2-10-17,-4 21 6,3-11-18,1-10 10,-1 20-12,1-20 6,-2 16-11,2-16 8,-1 13-8,1-13 15,0 0 16,-1 21 151,1-21-47,0 0 5,0 0-36,0 0-19,0 0-32,0 0-26,0 0-28,-5-12-38,3 2-19,1-4-26,0 1 12,0-3 6,-1-2 10,1 2 7,-2-20-8,2 21 29,0-2 10,-1 3 14,2 0 10,-1 3 4,1-1-1,-1 1 1,1 11-7,0-18-6,0 18-3,-2-14-7,2 14 1,2-14-3,-2 14-4,4-17-33,-4 17 36,6-8-2,1 1-2,-7 7 0,14-8 1,-5 3-1,0-1 0,0 3 0,2 0 1,-1-1-2,2 1 1,-1 0 0,1-1 1,2 1-2,16-3 2,-17 5 0,3-2-1,-4 2-13,5-2-12,0 1 2,-1 0-9,-2 1-6,0-1-16,-1 1-7,0 0-37,-13 1-16,19-3-73,-19 3-33,17 0-39,-5 3-344,-12-3 77,0 0-31</inkml:trace>
  <inkml:trace contextRef="#ctx0" brushRef="#br0" timeOffset="514864.9195">32573 13221 303,'0'0'325,"0"0"-75,-6 6 6,6-6-54,0 0-8,0 0-44,0 0 6,0 0-43,0 0 2,8 5-37,-8-5 5,15-3-30,8-1 42,-6 1-51,-2 1-23,3-1 5,0-1-16,0 2 10,1-1-45,-3 2-9,5-2-77,-3 0-42,0 1-39,-2 1-39,0-1-315,0 2-55</inkml:trace>
  <inkml:trace contextRef="#ctx0" brushRef="#br0" timeOffset="515283.8982">33067 13194 37,'0'0'581,"12"-3"-397,-12 3-20,0 0-26,13-4-22,-13 4-22,0 0-13,18-1-16,-18 1-9,0 0-10,14 3-1,-14-3-4,13 4-3,-13-4 1,10 7 21,0 5 74,-10-12-49,8 15-6,-6-5 17,-2-10 2,0 19 14,-1-4 21,-5-2-2,0 3-11,-2 0 1,-1 2-16,-3-1-14,2-1-20,1 0-31,-1-3 14,-5 9 24,8-10-52,0-2-1,3-2-8,4-8 0,-8 16-4,8-16 2,-5 13 0,5-13 16,0 0 20,4 17 18,-4-17-5,18 9-5,-2-7-15,3 0 7,24-1 21,-19-1-52,3 0-7,2-3-1,0 2-1,2 0-5,-1-1-1,-2 1 0,-3 0 6,-3 0-9,0-1 1,-3 2 0,-1-2-1,-3 1-17,-2 1-21,11-2-108,-24 2 23,17-1-37,-17 1-31,15-1-50,-15 1-54,0 0-18,14 0-478,-14 0-310</inkml:trace>
  <inkml:trace contextRef="#ctx0" brushRef="#br0" timeOffset="518064.4374">18622 15247 132,'0'0'155,"0"0"-36,0 0-24,0 0-10,0 0-7,0 0-9,0 0-6,-7-5 3,7 5-1,0 0-2,0 0 4,0 0 2,0 0 3,0 0 0,0 0 68,0 0-71,0 0 1,0 0-10,0 0-3,0 0-2,0 0 1,0 0-2,0 0 3,0 0 1,0 0-4,0 0-9,0 0-12,0 0-10,0 0 2,-8 10 43,8-10 2,0 20 10,0-4 12,0 3-33,3 4 13,-2 4-34,0 6 17,3-1-31,-1 1 17,-1 2-30,2-2 18,0-1-24,-2 0 17,2-3-19,4 21 11,-6-29 7,1-3-34,1-1-2,-1-2-59,-1-4 6,-1 2-36,-1-13-3,3 16-87,-3-16-51,-2 10-54,2-10-236,0 0-40</inkml:trace>
  <inkml:trace contextRef="#ctx0" brushRef="#br0" timeOffset="518625.9905">18360 15366 179,'0'0'185,"-14"-1"-47,0-2 82,14 3-115,-15-1-13,15 1 19,-13-3-14,13 3 17,-11-4-24,11 4 17,-12-3-32,12 3 20,0 0-38,-10-2 10,10 2-33,0 0 23,-10-4-40,10 4 24,0 0-36,0 0 22,0 0-29,-12-2 26,12 2-33,0 0 34,0 0-30,0 0 27,0 0-24,0 0 30,0 0-29,0 0 27,-9-6-29,9 6 25,0 0 4,0 0-43,0 0 38,0 0-28,0 0 30,0 0-36,0 0 32,0 0-27,0 0 28,12-1-29,-12 1 26,0 0-25,0 0 30,15-3-28,-15 3 34,18-5-21,-18 5-2,20-6 1,-9 3 8,5-2-1,3-1-7,3-3 3,6-2 4,3-1 6,6-2 6,4-3 13,0-1 31,2 2-23,-2-1 33,-1 2-36,34-14 41,-46 17-41,-2 3-29,-3 1 18,-3-1-29,-3 5 20,-1-1-24,-2-1 17,-1 2-24,-3 0 22,-10 4-24,19-6 20,-19 6-24,15-3 14,-15 3-28,16-6-34,-16 6 31,0 0-57,0 0-19,0 0-67,0 0-50,10 4-80,-10-4-235,0 0-47</inkml:trace>
  <inkml:trace contextRef="#ctx0" brushRef="#br0" timeOffset="519362.9883">18555 16359 130,'0'0'270,"0"0"-68,0 0-44,0 0-33,0 0-21,0 0-9,0 0 1,0 0 7,0 0 3,6 11 0,-6-11-2,4 29 116,-2-16-128,1 3-12,-1 1 0,1 0-10,1 5 2,0 0-7,0 2-42,1 0 27,1 1-34,-1 0 29,-1 0-34,1 1 23,2-3-33,-4 1 26,9 17 17,-8-25-24,0-1-4,-2-1-3,1-3 2,-1-1 16,1 0 17,-3-10 2,3 13-9,-3-13-10,0 0-28,0 0 16,0 0-32,0 0 14,0 0-41,-7-33-63,3 18 62,-1-6-27,1 0 39,-1-2-2,0-2-3,-1-4 4,-1 1 5,1-1 7,1 2 3,-1 0-4,0 4 10,1 0 10,1 2-4,-1 0 2,-3-12 2,3 20 4,2 1-2,0 2-7,0-1 2,1 2-1,2 9 0,-3-15 1,3 15-2,-1-14 6,1 14-31,2-13 45,2 4-29,0 1 43,4-1-32,10-11 45,-6 9-8,4-2-20,0 3 19,2-3-29,0 2 28,2-1-31,0 0 27,0 2-39,-2 0 30,1 1-31,0-1 25,-2 3-35,0-1 21,-2 1-44,16-7-54,-17 9 44,0 0-42,-3 1 2,0 1-56,-1-1 6,-10 4-14,15-3-16,-15 3-44,0 0-192,12 4 129</inkml:trace>
  <inkml:trace contextRef="#ctx0" brushRef="#br0" timeOffset="519647.99">18705 16462 132,'-9'8'318,"2"-2"-64,7-6-39,-12 8-25,12-8-25,-9 7-24,9-7-10,0 0-8,0 0-5,0 0-18,0 0 63,9-3-90,0-3-10,1 3-15,2-5-6,1-1-10,1 2-3,4-3-9,0 2-4,-1 0-8,2-1-17,-2 4-27,4-3-35,-2 1-34,-1 2-46,18 0-617,-19 1 128</inkml:trace>
  <inkml:trace contextRef="#ctx0" brushRef="#br0" timeOffset="520483.989">18972 17425 213,'0'0'397,"-6"-6"-238,6 6-8,0 0-41,0 0 6,-6-8-47,6 8 7,0 0-33,0 0 29,0 0-19,0 0 26,0 0-25,0 0 41,-4 12-30,4-12-5,5 13 7,-5-13 2,5 18-5,-2-7-3,0 3-18,3 0-4,-3 1-6,3 1-5,0-1 7,-1 1-22,0 1 16,0-2-20,2 0 19,-1 2-30,-1-5 12,4 15-73,-6-16-34,1-3 3,-4-8-46,3 17-1,-3-17-36,4 12-83,-4-12-172,0 0 99</inkml:trace>
  <inkml:trace contextRef="#ctx0" brushRef="#br0" timeOffset="520751.9956">18759 17493 145,'0'0'200,"0"0"-28,0 0-52,1-12 13,-1 12-27,9-12 16,0 5-36,1-1 21,1-2-15,5-1 12,0 0-16,1-3 31,6-2-23,-1 1 18,3-2-24,-1 0-17,1 0-1,1 1-2,-2 1-27,2 1 8,-2 1-32,0 1 18,-3 0-50,-1 4-36,20-8-93,-24 9 38,1 3-48,-2 0-7,1 3-45,-5 0-7,-11 1-178,22 1 154</inkml:trace>
  <inkml:trace contextRef="#ctx0" brushRef="#br0" timeOffset="521155.9924">19353 18204 42,'0'0'180,"0"0"-30,0 0-32,0 0-22,0 0-13,0 0-22,0 0-4,0 0-4,0 0-5,0 0 5,0 0 3,0 0 11,0 0 8,0 0 84,0 0-101,0 0 16,4 11-41,-4-11 40,0 0-39,3 13 34,-3-13-20,2 13 29,-2-13-35,5 18 22,-2-8-32,-1 1 28,4 3-38,-3 1 28,9 19 4,-3-17-51,-4 1 26,2-3-24,1 4 16,-1-4-24,0 2 16,1-3-17,-2 1-20,1-3-18,-1 0-23,-1-3-23,1-1-7,-6-8-10,7 11 11,-7-11-112,4 10-50,-4-10-117,0 0 171</inkml:trace>
  <inkml:trace contextRef="#ctx0" brushRef="#br0" timeOffset="521540.9955">19127 18309 58,'0'0'354,"-9"-6"-100,9 6-7,-8-6-57,8 6 4,-7-7-58,7 7 10,0 0-46,-7-10 21,7 10-29,0 0 19,-2-10-20,2 10 11,0 0-25,9-17 80,-9 17-79,14-11-4,-6 4-4,3 0 0,2-2 7,2 1-3,3-4-1,2 3-9,0 0-7,1-2-12,1 2-6,0 1-10,3-4-5,0 3-6,22-7-1,-20 7-17,-5 1-14,0 1-6,0 0-24,-1 0-4,-1 0-21,-3 2 0,-2 0-22,0 0 0,-3 1-43,-2 1-25,0 1-47,-10 2-82,13-3-343</inkml:trace>
  <inkml:trace contextRef="#ctx0" brushRef="#br0" timeOffset="522754.9911">14697 16044 89,'0'0'268,"0"-13"-81,0 13-40,0 0-35,0 0 56,0 0-101,0 0-5,0 0 3,0 0-7,0 0 23,0 0-5,0 12 33,0-12-34,0 12 42,0-12-26,2 21 33,0-10-11,0 6-20,0 0-14,-1 1-16,2 1-12,-1 0-13,2-1-1,1 2-5,-1-2-10,0 1-5,-1-2-4,1-3-8,1 1-12,0-1-29,-2-4-35,0 0-19,2 1-51,-5-11 11,6 20-213,-6-20 46,0 0-129,0 0 109</inkml:trace>
  <inkml:trace contextRef="#ctx0" brushRef="#br0" timeOffset="523016.9888">14519 16160 93,'-11'-7'295,"6"1"69,5 6-231,0 0-16,-2-11 0,2 11-40,7-11-9,-1 5 2,1 0-18,5-3 11,-1 3-22,3-4 25,3 0-26,2 1 24,0-2-33,0 0 18,28-12 29,-23 11-55,1 1-6,-2 2-24,1 0-28,-4 0-31,1 1-54,3 1-40,-2 0-64,-3 2-173,3-2 149</inkml:trace>
  <inkml:trace contextRef="#ctx0" brushRef="#br0" timeOffset="523361.9989">15451 15764 301,'0'0'283,"5"-8"141,-5 8-277,0 0-34,0 0-24,0 0-20,0 0-16,0 0-3,0 0 6,0 0 14,0 0 1,5 8-1,-5-8 3,0 0 8,0 17-20,0-17 32,3 31 69,-2-19-105,-1 5 20,6-2-33,-5 3 15,3-1-32,-1 0 17,1 1-30,0-1 24,-1-1-28,3 0 22,0 0-35,-2-2 24,1 1-5,-1-3-1,0 0-3,-2-1 1,2-2-4,1 0 0,-4 1-2,4-1 1,-5-9-4,5 14 4,-5-14 4,3 12-9,-3-12 0,4 11 0,-4-11-3,0 0 7,4 11 3,-4-11-10,0 0-35,0 0-35,1 12-61,-1-12-59,0 0-59,0 0-110,-9-7-199,9 7-74</inkml:trace>
  <inkml:trace contextRef="#ctx0" brushRef="#br0" timeOffset="523681.9918">15242 15843 16,'-14'0'359,"14"0"-85,0 0-53,0 0-34,-12-1-33,12 1-29,0 0-24,0 0-25,0 0-1,6-11 28,-6 11-59,18-10-3,-3 5-5,0-6 0,6 4-1,0-4 5,2-1 0,3 0-5,0-2-6,1 3-4,-2 2-6,0-3-6,-2 3 2,-2 1-7,20-6-75,-23 9-5,-1 2-28,-1 0-19,-3 2-30,1 1-16,-4 2-58,-1 2-162,-9-4 159</inkml:trace>
  <inkml:trace contextRef="#ctx0" brushRef="#br0" timeOffset="524149.0657">15014 17166 271,'0'0'205,"0"0"-27,0 0-55,0 0 28,11 3-37,-11-3 8,0 0-41,5 9 23,-5-9-17,4 9 15,-4-9-23,8 16 27,-4-7-27,-1 3 13,3 1-35,0-1 18,7 16 12,-7-12-71,2-1-1,-2 0-5,1-1-4,1 1-13,-2-2-21,0-1-22,-1-2-20,0-1 5,-5-9-39,9 15-17,-9-15-91,4 9-261,-4-9 44</inkml:trace>
  <inkml:trace contextRef="#ctx0" brushRef="#br0" timeOffset="524445.0748">14854 17144 98,'0'0'320,"-9"-7"-104,9 7-20,0 0-39,0 0 24,-2-9-38,2 9 21,6-8-29,-6 8 9,13-9-36,-5 0 1,3 0-33,5-4 6,0 0-9,3-4-10,3-2-9,24-25 28,-19 23-73,-5 2 21,0 1-33,0 1 38,-2 3-44,-2-1 14,0 3-63,0 2 4,0 1-56,-2 2-13,-1 2-30,1 1-35,0 1-47,-1 2-250</inkml:trace>
  <inkml:trace contextRef="#ctx0" brushRef="#br0" timeOffset="524923.0683">15788 16808 297,'0'0'360,"0"0"-83,0 0-52,0 0-48,0 0-70,0 0 22,0 0-37,0 0 7,0 0-6,1 12-9,3-2-1,-1 0-7,2 4 2,0 1 3,5 16 43,-3-11-60,-1-1-20,3 1 6,0 1-20,0-2 9,0 1-19,0-3 9,0 2-14,1-2 13,-3-2-23,0-1 12,1-2-12,-2 0 9,0 0-14,5 5 10,-11-17 0,7 15-10,-7-15 13,8 12-12,-8-12 9,0 0-11,4 10 5,-4-10-14,0 0 10,0 0-18,0 0 5,-12-13-16,7 4-1,-3-4-21,-13-23-65,8 12 45,-1-2 14,0-6 8,-3 1 11,4 4-18,0 1 44,0 1 4,1 0 5,1 7 7,0-2 7,4 2-5,-2 3 5,1 2 4,3 1 8,-5-8 7,5 11-13,1 0-6,4 9 0,-1-15 9,1 15-3,2-15-1,2 6-7,1-1-2,1 3 2,2-3-2,0 1 2,3 0-2,0 0 0,-1 2-3,10-8 5,-8 7-26,0 2 25,0-3-4,1 4-6,0-1-15,-1 0-23,2 0-24,-1 1-34,0 0-41,-3 1-32,3 0-14,-2 1-46,0 1-253,0-1 33</inkml:trace>
  <inkml:trace contextRef="#ctx0" brushRef="#br0" timeOffset="525220.063">15872 16970 139,'0'0'331,"-14"7"-94,14-7-10,-7 6-42,7-6 149,-9 7-186,9-7-36,0 0-9,0 0-11,0 0-8,0 0 2,0 0-22,0 0 1,11-5-9,-1 0-8,-1-2-9,3 0-9,2-1-8,3-2 2,0 0-36,0-1 27,2 0-39,0-1 10,1 0-63,0 1-10,0 0-76,-2 1-26,2 2-49,0-1-274,-2 2-12</inkml:trace>
  <inkml:trace contextRef="#ctx0" brushRef="#br0" timeOffset="526267.0673">15331 18037 264,'0'0'262,"-3"-10"-61,3 10-47,0 0-28,-4-11-32,4 11-12,0 0 10,0 0 13,0 0 11,0 0 7,0 0 17,9 12-23,-1 8 73,-2-7-100,1 1-19,-1 2 0,2 2-29,3 0 5,-3 2-23,5-1 13,-2 0-23,1 0 17,-1-1-24,2-3 15,-3 1-20,2-3 7,-3-2-6,5 9 6,-6-11-3,-2-2-6,-6-7 16,10 12-16,-10-12 17,5 7-16,-5-7 5,0 0-21,0 0 20,0 0-22,0 0 12,-5-14-13,0 6 15,0-1-16,-13-15 2,9 12 23,-1-4-19,-2 2 18,2-2-17,1 3 15,0 0-8,0 1 16,1 0-21,1 1 21,0 0-16,2 2 5,-1-2-12,3 3 19,1-2-18,-1-11 8,3 21 10,3-19-15,-1 9 15,1-1-15,3-2 15,1 1-13,3-1 17,0 0-19,2 0 14,0-1-10,1 2 9,-1 2-12,-2-2 19,3 2-21,-1 0 6,1 1-41,0 1 5,0-1-42,-2 2-8,1 0-45,-2 1 5,0 2-25,0 1-26,-10 3-3,17-4-13,-17 4-201,14 0 148</inkml:trace>
  <inkml:trace contextRef="#ctx0" brushRef="#br0" timeOffset="526553.0656">15515 18202 235,'0'0'354,"-8"8"-52,8-8-83,0 0 2,0 0-51,0 0 20,0 0 102,0 0-168,9-8-8,-1 1-13,2 2-24,0-4-10,4 0-13,-1 0-11,5-1-10,-2-1-13,2 1-6,0 2-4,1-3-22,2 3-18,-1 1-25,3-1-66,0-1-10,3 2-44,-3 2-33,2-3-59,2 1-260,3-2-26</inkml:trace>
  <inkml:trace contextRef="#ctx0" brushRef="#br0" timeOffset="526796.0645">16279 17824 246,'2'-13'627,"-2"13"-384,0 0-79,0 0-13,3-11-46,-3 11 11,0 0-38,0 0 19,9 7-25,-9-7 15,7 12-28,-1-4 16,-1 2-24,2 1 5,1 2-30,9 18 30,-7-14-31,0-1-18,-1 0 16,2 0-25,-1-1 16,-1-1-31,1-3-2,-4 0-40,2-1-6,-2-2-20,-1 1-12,-5-9-32,9 12-33,-9-12-51,0 0-268,3 10 33</inkml:trace>
  <inkml:trace contextRef="#ctx0" brushRef="#br0" timeOffset="527111.0702">16155 17899 296,'-9'-2'245,"9"2"-21,-15-7-16,15 7-39,-11-4 5,11 4-48,-5-3 114,-7-3-122,12 6-35,0 0 12,-8-5-37,8 5 9,0 0-27,0 0 18,1-16-35,-1 16 15,10-12-14,-2 6 11,1-5-21,5-3 21,0 0-19,26-21 32,-19 15-23,4 2 0,-2 0-4,0 1-3,1-2-4,1 2-8,0 2-5,-1 0-14,-1 4-20,-1 1-26,-2 1-46,-1 1-61,-2 4-23,-2 2-73,-1 1-275,-14 1-42</inkml:trace>
  <inkml:trace contextRef="#ctx0" brushRef="#br0" timeOffset="527537.0652">15973 18998 371,'0'0'231,"0"0"10,0 0-111,0 0 33,0 0-83,0 0 56,0 0-62,0 0 51,0 0-57,0 0 4,0 0 5,12 6 10,-12-6 7,9 6-38,-9-6 21,11 9-4,-11-9 3,13 8-9,-7-1-27,1 0 14,-2 0-14,-5-7 14</inkml:trace>
  <inkml:trace contextRef="#ctx0" brushRef="#br0" timeOffset="527847.0723">16033 19031 2497,'-10'-21'-17,"1"3"6,-1-1 26,2 2 1,1 1-1,-1 2-5,3-1-48,1 2 55,0 3-4,2-1-3,-1 1-20,1-9 21,2 19-4,1-17 3,-1 17-4,5-20-1,-1 8-3,2 0-3,3 1 5,-1-4-2,3 1 0,2-2 1,-1 1-2,2 1-2,0 0 1,-1 3 0,10-10-6,-11 12 1,0-1-10,-2 3-11,0 0-7,-1 2-26,0 0-46,1 0-36,-2 1-27,-2-3 13,-6 7-97,16-7-8,-16 7-166,11-6 110</inkml:trace>
  <inkml:trace contextRef="#ctx0" brushRef="#br0" timeOffset="528221.0646">16119 18959 89,'0'0'139,"-4"7"36,4-7-90,0 0 41,-5 11-77,5-11 50,0 0-63,-3 13 54,3-13-46,0 0 47,0 0-67,0 0 63,0 12-56,0-12 74,0 0-56,4 8 81,-4-8-57,0 0 4,0 0 2,9 7-2,-9-7 11,0 0 4,16-7 0,-10 1-10,-6 6 2,15-11-8,-6 4-8,3-1-21,-1-1-4,2 0 14,16-14 27,-13 12-52,0-5-8,0 4-5,2-2-5,-3 1-2,0 0-3,-3 3-3,2-1-5,-3 2 1,1 0-2,-1 0-4,1 1-8,-1-1-13,-3 1-19,10 3-133,-18 5 36,15-4 19,-15 4-100,13-7-2,-13 7-312,0 0-43</inkml:trace>
  <inkml:trace contextRef="#ctx0" brushRef="#br0" timeOffset="528898.0633">16936 18499 176,'6'-7'243,"-6"7"-43,0 0-32,0 0-23,0 0-20,0 0-8,0 0 2,0 0-21,0 0-8,8 7-10,-8-7 2,2 13-15,-2-13 4,5 17 8,-1-6-12,0 2-9,0 1-11,1 2-9,0 0-2,9 20 11,-8-17-26,2-1-9,0-3 1,-2 0-2,2-1-8,-2 0 9,-1-3-5,3 0-3,-3-2 0,-1 0 0,-4-9-1,8 11 8,-8-11 0,6 6 12,-6-6 8,6 7-10,-6-7-3,0 0-2,0 0-4,0 0-1,0 0-4,-5-9-19,5 9 12,-7-15-3,0 4-16,-1 0-2,-2-3-50,0-4-36,-3-7-27,-14-29-121,12 27 155,2 1 26,1 1 26,0 1-5,2 4 52,1 2-11,0 1 28,3 2-23,-1 3 26,0-1-33,3 3 27,0 1-26,0-2 28,0 4-31,4 7 29,-4-13-27,4 13 35,-2-12-19,2 12 44,1-12-30,-1 12 31,5-10-31,-5 10 21,11-11-34,-4 6 40,1-2-28,1 2 29,0 0-26,2-3 20,12-4-2,-10 3-38,-1 4 26,1-3-31,-1 1 23,2 0-29,-1 0 26,1 1-35,0 0 5,0 0-40,0 1 21,-4 1-22,3 2-28,-3 0-37,-10 2-36,25-3-419,-25 3 392</inkml:trace>
  <inkml:trace contextRef="#ctx0" brushRef="#br0" timeOffset="529204.0639">17080 18495 78,'0'0'267,"0"0"-55,0 0-25,-3 11-15,3-11-6,0 0 4,0 0 6,0 0 1,0 0 142,0 0-182,0 0-12,0 0-11,14-4-17,-14 4-22,11-8 0,-11 8-19,15-11 0,-7 4-9,1 1 8,3-4-9,-1 4-1,3-4-15,-3 2-31,16-8 51,-14 6-42,0 4 0,-1 0-28,2-1-18,-2 1-49,1 0-26,1 0-84,-1 2-30,-2-1-100,-1 1-281,1-2-121</inkml:trace>
  <inkml:trace contextRef="#ctx0" brushRef="#br0" timeOffset="533206.1593">21858 14650 46,'5'8'181,"-5"-8"-35,0 0-22,0 0-25,0 0-6,0 0-30,0 0 0,0 0-20,0 0 12,4 9-13,-4-9 11,0 0-5,0 0 8,0 0-14,0 0 15,1 12-19,-1-12 24,0 0-8,0 14 29,0-14-20,-1 15 25,1-15-21,-1 20 40,1-7-38,-2 0 32,2 1-34,-1 2 15,0 1-34,-1 18 55,2-17-51,-1 0-26,1 1 17,0-1-22,0 1 16,0-3-27,0-1 23,0 0-34,1-1 21,-1-1-24,0-13 24,2 21-25,-2-21 26,0 18-23,0-4 32,0-14 1,0 0-28,0 14 24,0-14-28,0 0 25,0 0-28,0 0 13,0 0-40,-4-16 25,4 16-43,-1-20-3,1 6-42,-2-2 46,1-2-20,0-16-23,1 14 72,-2 1-23,1 1 36,1 0-28,-1 0 39,1 2-30,-2 1 33,2 3-11,-1-2 17,0 4-27,1 10 33,-1-21-38,1 21 30,0-15-30,0 15 30,-2-15-31,2 15 33,0 0-32,0-17 29,0 17-38,0 0 37,0-11-24,0 11 25,0 0-19,3-11 43,-3 11-29,0 0 37,8-5-34,-8 5 28,15-6 2,-15 6-36,18-6 1,-8 5 2,2-2-2,2-1 9,2 0-10,1-1 3,-1 1-3,1-1-4,1 2 2,0-1-10,-3-1-7,0 3-29,1-2-10,9-1-127,-13 4 64,-12 1-46,22-4-18,-22 4-60,15 0-154,-15 0 148</inkml:trace>
  <inkml:trace contextRef="#ctx0" brushRef="#br0" timeOffset="533566.6935">21929 14958 94,'0'0'370,"0"0"-100,-7 7-5,7-7-52,0 0-4,-3 4 100,-2 3-205,5-7 16,0 0-46,0 0 18,0 0-37,0 0 26,0 0-35,0 0 22,0 0-25,8 8 15,-8-8-31,14-1 22,-14 1-37,16-4 22,-3 1-29,-1 2 21,2-2-28,2 0 22,1 0-35,0-1 0,0 4-66,-1-3-18,2 1-60,-2 0-18,0 1-42,-1 1-64,4-3-217,-1 2 7</inkml:trace>
  <inkml:trace contextRef="#ctx0" brushRef="#br0" timeOffset="534003.6957">22018 15787 64,'0'0'282,"0"0"-83,0 0-32,0-6 115,0 6-160,0 0 2,0 0-4,0 0-6,-2-12-6,2 12-15,0 0-21,0 0-12,0 0-20,0 0 0,0 0-1,0 0 12,0 0-6,-1 13 37,0 0 25,1-13-86,-2 18 19,2-18-34,0 23 31,0-23-38,0 23 27,0-10-37,2 0 5,-1-1 6,-1 2 0,1-3 1,1 1-2,-1-1 9,0 1-10,-1-12-6,4 21-1,-4-21-8,4 16 17,-4-16-44,2 14 27,-2-14-30,3 11 10,-3-11-63,0 0-12,0 0-37,-2 10-12,2-10-32,0 0-260,0 0 72</inkml:trace>
  <inkml:trace contextRef="#ctx0" brushRef="#br0" timeOffset="534340.696">21868 15727 123,'0'0'311,"-6"-9"-83,6 9-54,0 0-30,-7-9-29,7 9-29,0 0-17,0 0-14,0 0-9,-1-9 0,1 9 8,0 0 1,10-7 10,-10 7 12,14-6-1,-14 6 6,21-7 15,-6 1-36,0 1 40,6-3-38,0-1 33,0 1-28,6-3 12,1 1-13,-1 0-17,23-7 10,-30 9-29,1 0-30,-4 3 19,-1-1-25,-1 2 20,-3 1-32,0 0 11,-12 3-44,18-4 15,-18 4-53,15 0 5,-15 0-50,11 7-30,-11-7-19,9 20-297,-9-20 45,2 19 94</inkml:trace>
  <inkml:trace contextRef="#ctx0" brushRef="#br0" timeOffset="535127.6933">21958 17008 220,'0'0'222,"0"-11"-44,0 11-28,0-17 116,0 17-151,0 0-10,0-14-14,0 14 0,0 0 2,0-11-8,0 11-28,0 0-4,0 0-11,0 0-2,0 0-19,0 0 3,0 0 2,0 0 2,0 0 40,11 8-37,-11-8-2,6 14 5,-2-5-2,0 2-8,0-2-1,0 1-1,1 3 1,-3-2-2,2-1-1,-1 2 1,-1 0-4,2-2-1,-1 0-3,1 7 23,-4-17-22,2 15-7,-2-15 1,4 11 3,-4-11 1,2 11-1,-2-11-5,0 0 3,0 0-3,0 0-3,0 0 0,0 0-6,0 0-5,-8-12-12,0-11-59,3 8 42,0-1 8,-3 1 4,2 0 0,-1-4 12,1 5 19,-1-1-20,0 1 36,0-1-37,2 3 34,-1 0-37,1 2 42,-2 0-33,2 1 40,1 0-31,-1 1 43,5 8-40,-6-13 32,6 13-37,-4-11 32,4 11-28,-4-12 21,4 12-30,5-11 32,0 5-22,-5 6 36,13-15-34,-1 9 27,-1-2-28,17-9 24,-11 7 1,2 1-34,0 1 26,1-2-32,-1 1 26,1-1-10,-1 2-8,0 2-18,0-4-23,-2 4-16,-2 1-4,0-2-11,-2 3-21,-1-1-10,10-1-134,-22 6 99,15-3-15,-15 3-14,0 0-32,18 2-170,-18-2 172</inkml:trace>
  <inkml:trace contextRef="#ctx0" brushRef="#br0" timeOffset="535447.6909">22079 17050 320,'0'0'368,"0"0"-79,-5 9-46,5-9-49,0 0-15,0 0-34,0 0-13,-4 8-9,4-8-3,0 0-5,0 0-11,12-2-7,-12 2-4,16-5-21,-6 0-12,4 0-16,0 0-11,3 0-4,-2-2-8,2 2-5,0 0-13,-1 1-24,1-3-25,1 2-16,1 0-36,0 1-65,23-7-308,-24 10-138,5-4-120</inkml:trace>
  <inkml:trace contextRef="#ctx0" brushRef="#br0" timeOffset="536019.6961">22573 17931 12,'0'0'289,"0"0"-35,-1-15-32,1 15-33,0 0-20,-5-12-34,5 12 28,0 0-33,-2-14 22,2 14-31,0 0 6,-4-13-43,4 13 72,-3-9-93,3 9-30,0 0 8,0 0-26,0 0 13,0 0-18,0 0 17,0 0-15,0 0 23,0 0-6,3 10 11,-3-10-15,4 16 5,-2-6-12,6 11 27,-3-6-28,-1-1-9,1 1 4,1-2-11,2 3 8,-2 1-13,2-1 8,-2-2-21,3 1-7,-1-1-33,-1-1 6,3-1-53,-2-1 6,-1 0-42,3 6-120,-5-11 121,-5-6-30,8 12-46,-8-12-235,0 0 74</inkml:trace>
  <inkml:trace contextRef="#ctx0" brushRef="#br0" timeOffset="536390.694">22382 17943 612,'0'0'268,"0"0"-59,-7-10 4,7 10-57,0 0 11,-1-10-45,1 10 5,0 0-31,8-11 8,-8 11-27,11-8 3,-4 2-18,2 1 4,1-1-13,17-8 86,-11 7-63,3 0-10,2-3 2,2 2-15,2-3 9,3 2-14,-1-1-3,1 2-13,2 0-2,-3 0-8,-2 2-5,1-1 1,-2 2-4,-1-2-2,-5 4-22,1-2 16,-2 3-4,-1-2-1,0 3 1,-5-2-5,2 2-22,-13 1-23,22-1-45,-22 1-22,17-2-80,-17 2-38,13 0-131,-13 0-278,0 0-154</inkml:trace>
  <inkml:trace contextRef="#ctx0" brushRef="#br0" timeOffset="540069.6933">23560 14616 65,'4'-9'251,"-4"9"-66,4-8-7,-4 8 92,6-12-144,-6 12-3,0 0 4,4-10-1,-4 10-2,0 0-4,0 0 2,4-12-32,-4 12-26,0 0-15,0 0-11,0 0-8,0 0-15,0 0 1,0 0 2,0 0 11,2 12 16,-4-2 21,0 3 21,0 3-35,-2 1 13,0 2-35,0 3 15,0-1-27,1-1 16,0-1-16,0-2 10,1 2-34,1-2 27,-3 12-10,2-18-17,1 3 25,1-14-25,-1 17 22,1-17-17,-2 17 22,2-17-16,-3 12 25,3-12-13,0 0 18,-1 13-25,1-13 17,0 0-23,0 0 17,-4-10-16,4 10-18,-1-18 15,-1 4-40,2-1 21,0-3-21,0 0 31,0-2-28,0 1 7,2 0 9,-2-1 8,0 2 5,0 2-1,1 0 5,-1 3 0,1-13 1,-1 26 3,0-20-7,0 20 10,0-16-5,0 16-5,1-13 0,-1 13 0,0-11 1,0 11 2,0 0-1,0-15 5,0 15 4,0 0-6,3-11 3,-3 11-1,0 0-3,6-11 3,-6 11-1,9-9-3,-1 5-57,0 0 70,2-1-1,0 0-2,2 1-2,0 0 0,1-2-1,1 4-11,0-4-10,1 1-14,16-4-105,-17 7 42,1-3-20,0 2-25,-1-1-17,-3 3-23,1-1-21,-1-3-33,-11 5-191,19-4 109</inkml:trace>
  <inkml:trace contextRef="#ctx0" brushRef="#br0" timeOffset="540371.6931">23532 14712 323,'0'0'254,"0"0"-56,-9 8-5,9-8-45,0 0 6,0 0-43,-8 5 19,8-5-34,0 0 25,0 0-42,0 0 28,0 0-47,0 0 24,0 0-32,10-5 32,-10 5-38,12-2-35,-12 2 27,18-6-36,-7 5 1,2-3 1,2 0-1,3 0-1,0 1 1,5-2 6,-1 0-9,1 1-3,-4-1-19,0 3-37,2-2-12,-2 0-63,0 1-50,1 1-72,-2-1-241,0 1 9</inkml:trace>
  <inkml:trace contextRef="#ctx0" brushRef="#br0" timeOffset="541242.269">23620 15487 189,'0'0'236,"0"0"-42,6-6-24,-6 6-16,0 0-19,0 0-18,8-6-26,-8 6-23,0 0-16,0 0-3,0 0-11,0 0-2,0 0 11,0 0 5,0 0-1,9 5 51,-9-5-34,1 14 49,-1-14-21,0 22 14,0-8-16,0 3-12,0 1 1,-1 22 55,1-20-88,0-1-8,-1 0-28,1 4 18,0-6-19,1 1 17,-1-2-27,0-2 18,0-1-25,1-2 24,-1-11-20,0 19 34,0-19-10,0 14 18,0-14 4,1 12-43,-1-12 17,0 0-21,0 0 9,0-12-22,0 12-23,0-21 1,2 7-18,-1-6-2,-1-1-12,1-3 26,1-3-27,-1 0 41,0 2-18,0-29 9,-1 29 15,2 4 2,-2 1 3,1 1 9,-1 2 4,1-1-2,-1 4 1,2 2 2,-2-2 0,1 4 3,-1 10 3,2-19 2,-2 19 1,2-17-2,0 5 6,-2 12-6,5-13-3,-5 13 5,9-12 4,-2 6 6,1-1-2,2 1 0,-1 0-8,3-1 1,0 1-3,1-1 6,1 2-5,-2-1-5,2 1 1,1 0 1,-2 1-5,2-1-4,-3 2-14,0-1-21,1 1-25,-2 1-31,1 0-31,0 0-7,0 1-24,-12 1-7,19-2-25,-19 2-41,17 3-168,-17-3 139</inkml:trace>
  <inkml:trace contextRef="#ctx0" brushRef="#br0" timeOffset="541584.2692">23600 15686 37,'0'0'382,"0"0"-88,-6 9-34,6-9-10,0 0-27,0 0-13,0 0-24,6 8-24,-6-8-15,0 0-15,16 0-6,-16 0-16,18-1-17,-18 1-24,20-2 9,-6-1-25,2 1 15,2-2-25,0 0 12,2 0-5,3 1-6,0-2-9,-2 0-8,1 1-19,-1 0 14,-4 0-6,2 2-2,-4-2-6,2 2-6,9-1-39,-14 0-2,1 1-15,-2 1-23,-11 1-27,22-1-18,-22 1-36,17 0-17,-17 0-18,17 2-28,-17-2-33,15 5-299,-15-5-63</inkml:trace>
  <inkml:trace contextRef="#ctx0" brushRef="#br0" timeOffset="542320.2692">23732 16474 201,'0'0'253,"0"0"-19,0 0-64,0 0 15,8-4-38,-8 4-9,0 0-12,0 0-5,0 0-10,8-8-14,-8 8-18,0 0-18,0 0-13,0 0-3,0 0 1,0 0 8,0 0-4,10 8-9,-10-8 16,2 11 2,2 6 21,-4-17-48,4 21 7,-1-10 5,-1 3-7,1 0-2,-1 2-7,1 0-27,1 2 24,-2-2-30,1 3 30,1-1-32,0-1 27,-2 2-30,2-2 24,1 14 3,-2-17-16,0-3-10,-1-1-13,0 1-5,-2-11-5,3 15-13,-3-15-32,1 10-46,-1-10-57,0 0-53,0 0-46,0 0-243,0 0-27</inkml:trace>
  <inkml:trace contextRef="#ctx0" brushRef="#br0" timeOffset="542665.2673">23578 16479 344,'0'0'240,"-10"-5"-30,10 5-51,0 0 6,0 0-44,0 0 10,0 0-31,0 0-8,12-5-12,-12 5-2,20-2-12,-7 0 10,3-1-13,4 1-9,5-3 2,1-1-1,5-1-3,4 1 0,-2-2-6,38-8 13,-35 8-32,-3 2-11,-1 0-5,-4 0-5,-2 2-20,0 0-28,-5 2-29,-2 1-10,-1 1-23,1 1-22,-6 3-72,0 1-10,-3 0-268,-2 3 38</inkml:trace>
  <inkml:trace contextRef="#ctx0" brushRef="#br0" timeOffset="543120.2674">24091 17572 272,'0'0'267,"0"0"-33,0 0-19,0 0-13,0 0-29,0 0-29,5-8-28,-5 8-24,0 0-21,0 0 26,0 0-57,0 0 10,0 0 4,0 0 2,4 9 0,-4-9-8,2 13-6,-2-13 2,2 16 6,0-6-17,-1 2 8,0 0-21,0 2 12,1 2-19,0 16 14,1-15-13,-2 0-17,3 0 13,-3-2-26,2 0-1,-2-2-38,1-1 2,1-1-54,0-2 23,-1 1-9,-2-10-16,5 12-23,-5-12-33,6 8-47,-6-8-428,0 0 414</inkml:trace>
  <inkml:trace contextRef="#ctx0" brushRef="#br0" timeOffset="543553.269">23886 17686 16,'0'0'226,"-12"-9"-57,12 9 11,-10-5-33,10 5 21,-8-6-32,8 6 20,-7-6-53,7 6 51,-5-12-93,5 12 4,0 0 14,6-12 1,-6 12 7,10-11 1,-2 6-11,-8 5-8,19-8-6,-9 3 4,4 0 1,-1 0-11,4 0-9,-1 0-6,20-4 40,-13 6-51,0-2 4,-1 5 12,1-2 6,1-1 1,-1 1-5,-1 0-6,-3 0-2,3-1 3,-2 3-3,-3-1-6,2 0-4,-5-1-4,1 2 1,-2-1-14,0-1-2,-13 2-3,22-1 0,-22 1 0,17-1 0,-17 1 0,18-1-6,-18 1 5,13 0-3,-13 0-15,0 0 0,13-2 21,-13 2-1,0 0-4,6 0 0,-6 0-8,16-2-6,-16 2-11,0 0-11,0 0-25,0 0-25,0 0-23,0 0-14,15 0-32,-15 0-32,0 0-38,0 0-31,0 0-26,0 0-244</inkml:trace>
  <inkml:trace contextRef="#ctx0" brushRef="#br0" timeOffset="548409.0451">26591 15009 197,'0'0'215,"0"0"-50,0 0-27,-2-9-24,2 9-12,0 0-10,0 0 0,0 0 4,0 0-6,0 0 0,-2-12-12,2 12-3,0 0-11,0 0-11,0 0 20,0 0-36,0 0 2,0 0 22,0 0-20,0 0 28,-7 10-34,7-10 68,-7 17-16,6-7 19,-3 5-43,0 2 18,-1-3-31,1 4-7,-2 2 0,2 0 8,-2 2-25,2-3 14,1 3-24,-1-1 23,0-1-22,1-3 15,1 2-28,-3-2 19,3 0-23,0-1 20,2-1-3,-2-1-2,1-1-3,-1-2-1,2 11 4,0-22-11,-2 18-3,2-18-11,0 17 0,0-17-10,-2 12-9,2-12-28,0 0-38,0 0-76,0 0-16,0 0-59,0 0-44,0 0-279,0 0-81</inkml:trace>
  <inkml:trace contextRef="#ctx0" brushRef="#br0" timeOffset="548759.0446">26551 15063 175,'0'0'303,"0"0"-58,0 0-35,0 0-14,0-9-25,0 9-55,0 0 21,0 0-41,0 0 35,0 0-48,0 0 32,0 0-34,0-13 24,0 13-41,0 0 12,0 0-35,0 0 11,8-8-36,-8 8 20,11-4-25,-11 4 18,14-7-31,-5 3 26,2 1-29,1 0 24,1 0-27,18-5 16,-15 3 8,0 3-27,2-1 26,1 0-28,-2-1 24,3 3-18,-4-2 18,2 2-33,-1 1 13,-3-3-52,1 2 9,0 1-50,-2-1 6,-13 1-13,33-1-143,-33 1 104,17 1-6,-17-1-14,13 1-82,-13-1-106,0 0 189</inkml:trace>
  <inkml:trace contextRef="#ctx0" brushRef="#br0" timeOffset="549098.0368">26469 15240 167,'-10'5'330,"10"-5"-62,0 0-87,-12 5-5,12-5-55,0 0 0,0 0-39,-9 4 23,9-4-1,0 0-26,0 0 7,0 0 6,0 0 8,0 0-9,9 5-9,-9-5-6,12 3-8,-12-3-8,17 0-6,4 0 36,-8 0-42,3 0-24,1 0-7,4-3-1,-1 3 3,0-1-4,1 1-3,3-1-5,1 1 0,0-1-2,1 0 1,-3 1-3,0-1 0,0 1 2,17 0-9,-20-1-25,-5 1-46,-1 0-56,-1 0-55,-13 0-44,21 0-97,-21 0-205,13 1-39</inkml:trace>
  <inkml:trace contextRef="#ctx0" brushRef="#br0" timeOffset="551285.04">26562 16215 160,'0'0'194,"0"0"-45,-3-10-10,3 10 1,0 0-25,-4-11-11,4 11-18,-2-13 82,2 13-78,0 0 8,-2-10 4,2 10 0,0 0-44,0 0 18,-2-11-50,2 11 28,0 0-40,0 0 36,0 0 17,0 0 3,0 12 48,0-12 1,0 37 82,-2-18-121,2 2-8,0 3-13,-2 1-5,2 1-15,0-1 0,0 2-6,0-1-3,0-2-5,2 0-8,-2-3-2,2-1-3,0-2-1,-2 0-3,4 11 2,-4-16-26,0-13-19,2 22-12,-2-22-6,2 16-26,-2-16-49,0 0-61,-2 13-37,2-13-34,0 0-67,0 0-188,-8-8-13</inkml:trace>
  <inkml:trace contextRef="#ctx0" brushRef="#br0" timeOffset="551681.0411">26386 16297 259,'-9'-9'284,"9"9"-53,-4-7-36,4 7-26,-6-7-29,6 7 65,0-12-126,0 12-8,8-8-9,-8 8-8,11-9-4,-1 4 7,1 0-2,4 0-3,1 0 9,3-2-23,2-2 19,2 2-28,2 0 28,4-2-40,18-6 32,-20 9-19,-4-1-33,1 2 28,-1-1-40,-1 1 25,-4 1-63,0 2 6,-2-1-63,-3 1-19,-13 2-31,25 2-32,-25-2-52,20 3-194,-20-3 94</inkml:trace>
  <inkml:trace contextRef="#ctx0" brushRef="#br0" timeOffset="552028.0413">26555 17342 171,'0'0'254,"0"0"-9,0 0-65,0 0 18,0 11-29,0-11 10,0 0-45,2 14 16,-2-14-52,-2 14 11,2-14-33,0 18-19,-2 5 44,0-13-39,2 3-5,0 2-7,0 0-13,-2 1-9,0 1 11,2-1-25,-2 1 14,2-2-16,0-1 9,0 1-22,0-2 14,0-1-25,0-1 2,0 9-50,0-20-6,0 16-7,0-16-74,-2 10-13,2-10-45,0 0-64,0 0-197,-11 3 54</inkml:trace>
  <inkml:trace contextRef="#ctx0" brushRef="#br0" timeOffset="552344.0494">26326 17391 13,'-5'-10'384,"5"10"-120,-6-7-25,3-2 130,3 9-250,0 0 11,0-12-35,0 12 23,5-8-27,-5 8 18,9-9-34,0 4 19,2-2-28,4 2 21,1-2-14,5 1 17,-2-1-12,6 1 2,25-6-15,-23 7-19,1-1 2,0 2-15,-1 1-3,0 1-9,0-1 1,-2 3-14,-2-2 0,-2 1-35,0 1 27,-1-1-108,0-1 20,-2 2-56,1 0-34,-4-1-88,1 1-94,-1-4-167,-1 1-29</inkml:trace>
  <inkml:trace contextRef="#ctx0" brushRef="#br0" timeOffset="553606.5891">26863 14098 268,'0'0'439,"2"-10"-270,-2 10-18,0 0-21,0 0-58,2-12-2,-2 12-35,0 0 11,0 0-9,0 0-11,0 0-4,2-11-6,-2 11-2,0 0-5,0 0-1,0 0 36,-2 11 5,2-11 32,-6 14-27,3-5 52,-3 4-44,0 1 21,0 1-48,-3 3 11,1 1-20,0 0 27,0 2-38,1-1-5,1 0-5,-2-3-1,-3 16 3,7-18-6,-1 2 0,1-3 2,-1-2-2,2 1-5,-1-1-12,2-3-11,2-9-19,-6 18-18,6-18-17,-3 16-6,3-16 0,-4 11-18,4-11-36,-10 12-274,10-12 59,0 0 188</inkml:trace>
  <inkml:trace contextRef="#ctx0" brushRef="#br0" timeOffset="554010.5891">26528 14187 571,'0'0'234,"0"0"-68,-7-10-5,7 10-46,0 0-15,-4-8-41,4 8 7,0 0-33,0 0 12,0 0-28,2-15 18,-2 15-22,7-4 23,-7 4-22,25-10 46,-14 7-16,5-1-30,3 1 38,4-1-28,2 0 29,2 2-27,2-2 51,1 0-30,5 2 24,-1 0-42,0-2 31,-3 1-23,-2 1 34,1 0-30,28-1 50,-33 2-45,2-1-31,-5 2 20,-2-1-24,-1 1 15,0 0-32,-1-1 10,-2 1-4,-2 0 23,-14 0-29,23 0 25,-23 0-21,19 0 16,-19 0-20,18 0 17,-18 0-40,13-1 9,-13 1-96,0 0-62,15 0-98,-15 0-363,0 0-148</inkml:trace>
  <inkml:trace contextRef="#ctx0" brushRef="#br0" timeOffset="555679.5896">18632 15412 10,'0'0'-4,"0"0"2</inkml:trace>
  <inkml:trace contextRef="#ctx0" brushRef="#br0" timeOffset="558750.5901">31561 14014 159,'0'0'402,"0"0"-251,0 0-5,0 0-31,0 0 21,0 0-33,0 0 13,0 0-30,0 0 15,0-12-40,0 12 16,0 0-46,0 0 13,0 0-34,0 0 21,0 0-24,0 0 19,0 0-10,-5 11 25,5-11-26,-7 13 20,4-4-20,-1 2 31,0 0-23,0 3 22,-1-1-31,0 2 27,0-1-38,3 2 25,-2 0-18,-3 15 12,3-17-18,2 1 3,-1-1-8,1-1 8,-1 0-4,2-1 6,-1-1-3,0 1-1,1-1 2,0-1 1,1-10-4,-3 21 1,3-21-5,-2 18-30,0-3-102,2-15 43,-2 11-2,2-11-7,0 0-62,-3 13-77,3-13-201,0 0 94</inkml:trace>
  <inkml:trace contextRef="#ctx0" brushRef="#br0" timeOffset="559232.5921">31225 14008 148,'-6'-8'270,"6"8"-87,0 0-9,-1-8 93,-2-5-164,3 13 12,0 0-45,4-11 18,-4 11-36,7-6 14,-7 6-14,16-7 35,-3 4-19,2-1 1,4 0-10,7 1-7,2 0-9,5-2-7,4 2-3,0-1 11,3 2-2,-1-1 18,-2 0-13,2-1 23,-5 2-20,1-1 16,-6 0-7,-2 1 12,0-1-23,-5 2 4,-1-1-20,-3 1 5,1-1-19,9 1 19,-15 0-22,-13 1-6,23-1 2,-23 1-3,17-2 7,-17 2-8,15-1 7,-15 1-8,12-1 10,-12 1-7,0 0 5,15-1-9,-15 1 8,0 0-11,5-1 3,8-1 1,-13 2-6,0 0-6,0 0-16,0 0-2,14-1-40,-14 1 21,0 0-64,0 0 39,0 0-52,0 0-4,0 0-59,10-3-2,-10 3-41,0 0-487,0 0 276</inkml:trace>
  <inkml:trace contextRef="#ctx0" brushRef="#br0" timeOffset="566231.605">18912 14891 344,'0'0'186,"-13"-5"-39,13 5-22,-16-8-33,16 8 13,-15-6-32,15 6 8,-17-7-21,17 7 9,-18-7-3,18 7 22,-16-5-34,6 1 27,10 4-31,-17-4 22,6 2-35,11 2 25,-21-2-35,9 2 22,-2 0-26,1 0 31,-4 2-45,0 1 29,-2 1-30,-4 1 33,0 3-35,0-3 25,-2 4-34,-3 0 35,-27 12-3,27-10-9,0 1 3,0 1-33,-4 3 35,0 4-36,2-4 35,-1 4-32,2-1-10,0 4 9,3-2 3,1 1-1,0 2 4,2 0 3,0 4-3,-17 29 1,22-27 30,2 3-34,0 0 32,5 3-35,2-6 28,1 4-16,3-1 19,1 0-35,3 1 31,2-1-34,3 1 21,3-1-9,1-3 23,5 4-31,19 28 30,-13-35 4,3 0-33,-2-5 41,3-3-42,2 0 7,0-4 4,3-2 0,1-1 3,4-3 1,0-2 1,3-4 1,1-3 1,2-2-2,10-4 29,-1-3-27,2-4 19,9-5-25,-3-3 24,-1-2-18,-1-5 21,-3-2-29,-2-2 28,-6-3-29,-1-1 27,-3 1-28,-10 3 29,-2 1-23,-4 1 24,-4-1-23,8-22 38,-18 27-17,-4 2-5,-3 1-2,-4-1-5,-3 2 5,-3-2 19,-4-1-20,-4 1 15,-7-2-26,-1 0 24,-6 1-18,0 1 13,-4 2-19,-1 3 22,-33-19 6,35 22-29,6 4 18,0 0-26,5 3 12,2 1-66,2 3-20,3-1-98,1 1-21,3 3-34,11 2-25,-11-1-337,11 1-107</inkml:trace>
  <inkml:trace contextRef="#ctx0" brushRef="#br0" timeOffset="567664.5994">26903 13987 105,'0'0'162,"-9"-5"-23,9 5-24,-11-5-14,11 5-13,-14-6 4,14 6 15,-15-6-14,5 2 5,0 1-28,1-1 15,-3 2-36,1-2 9,0 2-29,-23-5 38,16 4-20,-2 0-21,0 2 28,-5-1-20,0-1 29,-4 2-30,2 1 25,0 0-31,0 0 27,-2 0-37,5 0 23,-3 0-32,0 1 29,4 2-33,-25 5 30,24-5-7,-1 2-35,1 2 38,1 0-36,-2 1 27,-1 3-29,3-1 26,1 1-32,-1 2 32,5-1-32,-5 3 32,7 0-35,-3 2 31,2 2-25,0 1 35,3 1-35,1 2 38,-1 0-39,5 1 27,0 3-24,3-3 3,1-2 1,3 4 5,0 0 9,6-1 11,-2 2-16,5 3 5,0-2 26,4 1-33,14 27 23,-7-27 0,4 0-33,0-2 36,1-1-36,5-3 33,1 0-33,4-4 38,3 0-34,4-6 26,1-1-30,1 0 26,4-4-29,1-1 34,2-4-36,48 1 16,-47-4 17,-1-4-33,0 0 31,-4-2-30,2-2 25,-2-4-30,0 2 31,-2-3-31,-2-3 31,1-1-31,-4-1 2,3-3 4,-5 0 24,0-3-23,-1 1 1,-1-3-10,-2-1 37,-3 1-40,-2-2 38,-2 1-37,-3 0 35,-7 4-23,-1 0 30,-5 1-38,-2 0 33,-3 2-21,-4 1 36,0 0-35,-4-3 29,-9-17 10,3 19-32,1 2 38,-2 1-28,-1 2 23,-1 1-23,-2 0 18,-1 2-30,-2 2 23,0 0-28,-4 3 24,-1 0-45,1 3 0,-5 2-55,2 2-17,-29 2-264,27 2 103,0 2-268,2-1-32</inkml:trace>
  <inkml:trace contextRef="#ctx0" brushRef="#br0" timeOffset="569686.6029">19013 15986 58,'-12'-6'191,"12"6"-33,-14-5-28,14 5-16,-18-6-18,18 6-11,-21-4-6,11 0-6,0 1-3,-3 1 0,1-2-8,-2 3-7,-14-2 43,13 3-62,-2 0-5,-1 0-6,-1 1-20,-2 1 25,-3 1-21,0 2 20,0 1-26,-2-2 28,2 2-22,1 2 25,-1-1-17,0 1 28,-1 1-26,-25 13 42,25-10-18,1 2-27,1 1 16,1 1 5,0 0-7,2 2-5,-1 1 0,2 2-7,1 1-6,-3 5 4,3 1-10,-1 4 3,2-3-7,2-1 26,2-1-28,1 0 2,2 2 3,2 2 4,3-2 3,-1-1 2,3-1 1,2-2 7,2 2-26,2 1 31,1-2-32,2 5 30,2-2-5,1 0-3,3-3-1,15 25-1,-11-27-2,3-2-15,-1-3 9,2-1-3,2-2 0,0-2 1,2-2 0,-1-3 2,1-1 1,3-3 8,1-2 7,3-2 5,1-2-2,6-1 2,53-13 15,-45 6-7,0-2 12,-1-3-3,-2 2-23,-1-2 29,-2-3-31,-3 2 24,-3 1-7,-7-1-4,-3 0-5,-2-1-4,-5 1 2,-3-2-7,-2 0-4,5-24 3,-13 17-15,-3-2-2,-1-2-2,-3-6-1,-4-5 1,-3-1-4,-4 2 4,0-1-7,-4 0 14,0 4-9,-3 2 28,-1 0-22,1 3 19,-2 4-18,-14-17 12,22 26 1,0 2-11,3 3 1,3 0-58,0 3-41,1 0-65,8 9 0,-9-12-42,9 12-10,0 0-32,4-13-56,3 7-198,3 0 12</inkml:trace>
  <inkml:trace contextRef="#ctx0" brushRef="#br0" timeOffset="570872.602">27342 15015 330,'0'0'150,"-14"-6"1,14 6-14,-16-8-17,16 8-15,-20-7-13,9 4-9,-3-1-7,1 0 9,-5 0-1,0-1 7,0 2 1,-1-2-1,0 4-8,-33-5 58,25 4-83,-2-1-12,-1 1 3,-1 1-34,-5 0 27,-4 2-37,-1-1 37,1 1-44,-10 2 35,3 0-37,0-2 33,-2 2-28,1 0 27,0 1-27,-43 3 17,50-3 5,3-1-32,0 1 33,3 0-31,-2-1 28,3-1-36,7 3 39,-2-2-30,5 1 32,-1 1-37,2 2 30,1 0-31,2 0 27,2 1-28,-14 13 15,16-10 14,5 1-24,1-1 19,0 4-22,3 2-2,1-2-1,1 2 10,1-1 26,2 4-33,2-1 31,0-1-32,2 5 30,2-1-5,1 3 3,-1-2-6,5 1 1,0 1-7,0-1-1,0-2 1,1 0 0,0-2-2,1-1-2,1 0 1,1-2-2,-2 0 5,5 0-3,0-3 9,0 1-6,2-3-3,29 14 4,-20-14-2,2-3-1,0 2-2,1-5-2,3 2 0,3-4 4,0 1-1,3-1-1,-2-2 3,4-2-1,0 0 0,1-1 1,8-1-3,-4-3 0,42-9 12,-45 5-7,-4-1-5,1-3 2,-5-1-2,-1-1 0,1-1 2,-7-4-1,-3 3-1,-2-2-33,-3 0 35,-1-5-28,-4 2 32,-2-4-31,-1 0 9,-2-25 19,-9 25-20,-2-1 30,-5-2-25,-1 1 42,-3-1 4,-3 4 29,-1 0 1,-1 1 0,1 3-3,-1 1-14,-1 4-12,1 2-12,1 2-35,1 2-47,0 2-53,1 1-45,1 3-36,-1 2-59,12 2-98,-17-1-174,17 1-27</inkml:trace>
  <inkml:trace contextRef="#ctx0" brushRef="#br0" timeOffset="571751.1569">31473 15093 367,'0'0'332,"3"-10"-41,-3 10-61,2-10-30,-2 10-55,0 0-7,3-14-39,-3 14 5,0 0-27,0 0 14,2-12-26,-2 12 7,0 0-30,0 0 26,0 0-38,3-10-29,-3 10 14,0 0-20,0 0 16,-3 14-16,3-14 20,-5 15-17,3-3 18,-2 1-15,-1 3 1,0-1 1,1 1 0,-1 1 0,-4 18 4,4-18 15,1 1-25,-1-1 17,1-1-25,0 1 8,0-4-35,2 3 0,-2-2-58,1-3-1,1 0-38,-1 0 20,3-11-8,-6 18 12,6-18-31,-4 11-84,4-11-190,0 0 119</inkml:trace>
  <inkml:trace contextRef="#ctx0" brushRef="#br0" timeOffset="572111.158">31210 15097 37,'0'0'437,"-6"-11"-128,6 11-45,0 0-58,-7-15 101,7 15-185,0 0-47,8-11 12,-8 11-26,18-6 9,-4 2-21,4 0 17,3-1-27,6 1 19,7-1-11,4 0 15,8 0-7,2-1 16,2 1-13,59-6 46,-54 5-54,0 0-5,-4 2-4,0 0-6,-5 0-5,-5 2-4,-7-1-10,-2 1 1,-4-1-9,-1 2-1,-6 1-3,-1-3-9,-1 3-31,-5 0-26,11 0-131,-25 0 59,16 4-34,-16-4-88,0 0-377,-2 13-142</inkml:trace>
  <inkml:trace contextRef="#ctx0" brushRef="#br0" timeOffset="573435.6832">19087 17114 9,'0'0'163,"-3"-9"-8,3 9-18,0 0-16,-8-11-16,8 11-6,-6-5-31,6 5 25,-8-5-6,8 5 11,-10-5-24,10 5 19,-13-5-37,-6 0 66,19 5-55,-23-3-21,9 3 12,0 1-27,-4 2 17,0 1-23,-4 1 10,-1 0-17,0 2 16,0 1-30,-4 2 18,2 1-24,-1 0 24,3 0-23,-20 12 28,22-13-2,-1 3-28,5 1 25,-1 0-20,2 0 21,2 2-19,0 2 15,3 0-25,-2-1 36,4 3-37,1 2 19,0-1-16,2 3-7,3-2 6,1 26 12,4-23 9,1 2-23,3 2 23,2-1-22,4 1 20,2 5-20,3-3 20,0-1-15,3-3 13,3 2 10,1-3-11,0 1-2,1-5-3,4-1-2,0-1 4,-1-6-3,2-2-3,0 0 2,4-5 0,-1-1 1,3-2-4,-1-4 5,2 0-1,1-2-1,-1-5-26,6-2 35,-1-3-13,0-2 33,-1-3-24,40-23 62,-43 18-22,-1-1-28,-2 1 17,-3-3-21,-4 0 3,-1-1-1,-4-1-5,-7 3 11,1 0-18,-6-4 9,-1 0-13,-3-3 13,-3 0-16,-3-1 11,-9-34-5,1 34-8,-6-2 9,-1 0-8,-4 4 21,-1 0 5,-2 4 4,0 5-16,-2 1 6,-1 3-14,-1 3 10,-3 2-13,0 3 5,-2 1-29,4 5-11,-22-4-162,29 7 29,0 0-20,6 2-27,13-2-33,-19 3-260,19-3-1</inkml:trace>
  <inkml:trace contextRef="#ctx0" brushRef="#br0" timeOffset="574470.6827">26438 16031 75,'0'0'288,"7"-7"-50,-3-2 150,-4 9-226,0 0-22,2-10-25,-2 10 3,0 0-11,-8-10-15,8 10-19,-9-4-10,9 4-8,-14-5-10,14 5-38,-13-3 33,13 3-40,-21 0 32,-4 4-12,10-1-27,-3 0 29,2 4-33,-6-3 34,1 4-33,-1 0 31,-3 2 3,-1 3-5,0 0-2,1 1 1,-1 3-5,-1 3 3,1 4 2,0-1 0,1 2 14,-1 4-23,5-2 14,1 4-14,2 0 13,5-2-17,3-2 20,4 3-20,1-4 13,3 1-23,5-1 17,3 3-15,3-2 1,4 0-1,6 3 6,26 24 2,-19-29-2,4-4 0,-5-4-14,4-2 17,-2-2 5,2 0-3,3-4 0,1-1 1,3-1-3,2-4 1,3-1 0,1-2-1,11-2-1,0-3-2,53-8 10,-56 4-4,1 0 2,-4-1 16,-3-2-14,-2 0 12,-2-2-12,-7 1 17,-5-1-9,-1 2 9,-2-3-14,-4 0 9,-2-2-9,-6 1 8,1-2-20,-1-22 9,-9 19-2,-4-2-14,0-4 3,-7-2-10,-3-1 4,-4-7 3,-1 4 3,-6-2 7,1 2 1,-5 1-16,-2 2 36,0 2-2,0 1-9,0 4-9,-19-12 2,27 23-39,1 0-38,3 4-42,0 3-45,5 0-32,-1 3-43,11 2-51,-14 0-277,14 0-71</inkml:trace>
  <inkml:trace contextRef="#ctx0" brushRef="#br0" timeOffset="575171.6821">31407 16227 320,'0'0'380,"11"-13"211,-11 13-358,7-8-7,-7 8-36,5-8-27,-5 8-45,0 0-21,9-7-33,-9 7-5,0 0-22,0 0-4,0 0-13,0 0-2,3 11-3,-3-11 0,-3 29 16,1-17-24,0 3 2,-1 1-3,1 0 0,1 1 0,-2 0-2,2 0 0,-1-2-6,1 2 2,0-3-1,0 1-13,1-3-8,-2-1-22,1 0-18,0 0-20,1-11-20,-2 16-19,2-16-5,-1 14-19,1-14-9,-6 10-128,6-10-189,0 0 48</inkml:trace>
  <inkml:trace contextRef="#ctx0" brushRef="#br0" timeOffset="575610.6778">31124 16205 298,'0'0'276,"-2"-11"-56,2 11-43,0 0-21,0-15-21,0 15-14,6-8-17,-6 8 15,13-9-25,-5 5 10,2-1-25,5-1 8,3 1-18,28-8 47,-15 7-59,2-1-14,4 3 3,8-2-15,1 0 7,4 1-18,1 0 17,-3 1-18,3 0 5,-2 0-13,-7 2 5,-2 1-13,0 1-4,-2 1-54,27 1-149,-36 1 29,-1 1-53,-4-2-25,-2 4-244,-4-1 11</inkml:trace>
  <inkml:trace contextRef="#ctx0" brushRef="#br0" timeOffset="576773.2212">26407 16982 78,'0'0'201,"-19"-4"-27,19 4-58,-17 0 14,17 0-54,-23 4 7,10 0-43,1 0 12,-1 1-14,-1 2-3,1 1-4,-3 2-4,1 3 0,-1-1 2,2 3 10,-2 1 5,1 2-5,-3 3 8,3 1 10,1 2-2,2 2 13,-8 31 89,13-25-85,1 0 35,1 3-19,0 1 5,5 3-17,-2-1-4,4 5-30,3 0 8,0 0-3,4-3 1,0-2 2,5-2-5,1-2 0,5-2-1,25 24 32,-20-31-74,6-1 32,0-4-3,8 0-5,1-4-1,3-1 2,4-2-7,0-2-2,5-2-1,2-2-2,0 0-3,1-3 3,0 0-8,-1-2-2,56-3 1,-56-2-3,-2-1-3,0-2-8,0-4-12,-4-1-17,-2-3-12,-2-2-27,-3-5-22,-5-1 16,-2-3 15,-3 0-13,-2-3 37,-6 2-14,-1-3 35,-6 5-14,-1-3 21,-3 1-37,-3 0 35,-5 1-18,0 0 30,-3 2-9,-1-2 39,-5 3-8,-1 0 27,-1-2-16,-7 1 31,-1 0-31,-4 1 8,-3 0-21,-29-23 33,24 23-18,-1 2-26,-1-1 16,4 4-17,0 0 13,-1 0-20,2 0 19,1 2-20,0-1 15,1 1-18,4 3 17,-1 0-17,2 0 18,-1 3-29,-9-8-68,12 11 10,1-3-63,1 4-6,-2 0-44,0 2-94,1-3-186,1 5 44</inkml:trace>
  <inkml:trace contextRef="#ctx0" brushRef="#br0" timeOffset="578001.3976">20092 18161 131,'-15'-3'235,"-11"-6"77,11 7-212,2-4 33,-2 2-57,0-3 39,0 3-62,1-2-6,-1 1 2,1-1-4,-2 1 12,2-1 1,-1 1-6,1 0-5,-1 3-7,-1-1-8,-17-5 24,15 6-30,0-1-4,0 2-2,-2-2-3,1 3 9,-3 0-1,0 0 3,-1 0-1,-5 3 7,0-3 10,-1 2 8,-7 2 5,1 0-2,0 0-10,-38 5 67,35-3-58,2 1-10,-5 1-9,1 3-2,1-3-6,5 4-5,2-1-6,2-1-4,2 3 0,2 1-19,2-2 14,2 4-10,5-1 12,3 0-18,2 1 16,3 0-10,1 1 7,4 0 2,1 2 3,2 0 0,1-1-8,3 2 1,-1 3-1,3 1 10,2 2-11,-1 7 7,4-4-11,2 6 12,-2-7-12,17 34 2,-10-29-3,-3-8-13,4 6 1,-3-8-3,5 6 16,-2-11-13,3 4 12,0-7-8,4-4 13,1 0-14,3-4 15,1 0-13,0-3-10,5-3 6,46 0-44,-27-4 7,-1-7 38,11-2-19,1-8 39,1 0-31,-1-6 38,-1 3-27,-6-5 30,-3 2-28,-2-1-2,-11 6 10,-4-1-2,-3 2 5,-5-3 4,11-13-6,-28 20 3,-3-3-13,-3 3 22,-5-2-31,-2-1 37,-4-2-32,-2-3 19,-6-3-24,-5-3 26,-5 1-1,-1 0 0,-3 2 24,-3 3 8,-2-1-6,1 5 4,-2 3 0,4 4-7,1 1-6,4 6-4,1-2-12,5 5-57,5 1-22,12 2-30,-14-2-54,14 2-56,0 0-318,0 0-39</inkml:trace>
  <inkml:trace contextRef="#ctx0" brushRef="#br0" timeOffset="579141.4144">31243 17190 65,'0'0'433,"0"0"-133,3-14 2,-3 14-79,0 0-48,1-14-27,-1 14-25,-1-14 57,1 14-79,0 0-11,-3-13-9,3 13-16,0 0-10,-5-10-17,5 10-14,0 0-6,0 0 0,-12 2-1,12-2 8,-11 13-2,3-1 0,1 1-7,-3 3 8,1 3-11,0 2-1,0 0-1,0 2 0,1-1-3,2 2 1,0 1-4,-1-2 2,3 0-2,-1 1-1,1 0-2,2-2-12,-2 1-15,1-3-14,-1 15-95,2-18 41,1-1 20,-1-3-80,1-2 14,0 1-79,1-12-6,-4 17-262,4-17 27</inkml:trace>
  <inkml:trace contextRef="#ctx0" brushRef="#br0" timeOffset="579516.3894">30696 17209 8,'0'0'387,"3"-11"-69,-3 11-123,7-11 19,-7 11-70,15-9 15,-5 4-44,5 1-8,2-1 1,3 1-4,6-2 0,6 4 3,3-3-1,4 0 0,8 0-5,53-6 83,-47 5-113,2 1-13,1 1-11,3 1-2,0-1-22,-4 2 5,0 1-30,-1 2-22,-12 1-39,0-1-14,-5 0-54,-1 1-7,-8 1-97,-3-1-43,13 5-1012</inkml:trace>
  <inkml:trace contextRef="#ctx0" brushRef="#br0" timeOffset="581719.9548">30929 11211 127,'0'0'309,"0"0"-82,2-13-58,-2 13-29,0 0-34,6-8-22,-6 8-34,0 0 8,9-5-12,-9 5-9,0 0-5,12-3-3,-12 3 0,0 0 5,16 1-10,-16-1-3,12 6-2,2 5 39,-4-1-44,-1 2 39,2 2-12,3 4 30,0 5-25,1 4-8,3 4-1,0 3 26,-1 2-45,0 2 28,3 2-37,-5 0 27,3 1-35,-3-4 28,0 2-23,0-3 22,-1-1-36,-4-7 32,-1 0-36,0-6 31,-2 0-37,0-3 37,-2-3-39,-1-1 37,1-1-20,0-2 26,-1-1-33,-2-1 35,2 0-36,1 5 34,-5-15 8,4 11-34,-4-11 33,4 10-57,-4-10-87,0 0-167,0 0-294,0 0-88</inkml:trace>
  <inkml:trace contextRef="#ctx0" brushRef="#br0" timeOffset="582154.949">30860 11625 4,'0'0'340,"0"0"-82,0 0-82,0 0-18,11 3-52,-11-3-3,11 5-16,-11-5-8,17 10-3,-5-5 14,1 4-12,2 1-26,3 1 21,6 4 12,-1 0-26,4-1 33,6 3-42,2 2 24,3-1-38,-1 0 8,39 16 34,-38-19-39,-4 2-5,1-5-8,-7 0-6,-1 0-5,-4-4-2,-3 2-4,1-3-2,-5 0-3,0 0-2,-2 0-14,-2-2-15,0-2-23,-1 2-20,6 1-123,-17-6 81,15 4-61,-15-4-90,15 1-199,-15-1 58</inkml:trace>
  <inkml:trace contextRef="#ctx0" brushRef="#br0" timeOffset="582446.9457">31871 11701 530,'3'-8'392,"-3"8"-82,0 0-77,4-10-45,-4 10-39,0 0-28,0 0-16,0 0 4,0 0 5,0 0-5,-11-3 1,-1 6 4,-21 12 63,6-3-112,-2 0-6,-8 3-21,-3 2-63,-4 1-121,-9 4-99,-5 6-215,0-3-185,-1-3-156</inkml:trace>
  <inkml:trace contextRef="#ctx0" brushRef="#br0" timeOffset="587704.4173">30714 12903 12,'0'0'197,"-5"-16"-35,0 8-39,0 0-2,0-2-11,-3 0 0,0-1 14,-2 1-14,1 1 15,-15-12 78,10 10-131,-3 0-16,-1 1-5,-1 2-11,-2-1-8,-4 4-5,2-1-7,-2 0-4,-2 3-6,-1 2 7,0 2-14,-3 0 4,-2 3 5,-1 3 2,-40 12-13,36-6 19,2 3-27,0 2 26,2 3-23,1 1 0,3 4 4,1 0 23,3 4-22,2 4 18,4 0-24,2 4 28,1 1-29,6 3 28,3-2-26,2 2 27,3-4-25,4-1 30,3 7-30,5-4 37,0 2-29,5-2 23,0-2-22,7 0 29,-3-3-27,4 0 25,3-1-34,2-3 35,-1-2-43,4-2 31,31 19-3,-29-27-23,0-2 33,-1-5-34,1-4 33,1-3-35,4-2 29,0-4-29,8-4 32,1-5-30,4-4 31,7-4-40,2-7 32,-2-1-31,1-4 28,50-41 21,-56 30-18,-4-5 3,-2 1 4,-5-6-3,-4 0 9,-4-3-4,-7 1-17,-6 2 31,-9 6-22,-5 3 29,-6 4-15,-8-6-9,-5 3-8,-6 2-1,-3 5-5,-4 3-2,-4 2 1,0 5-36,-4 6-41,1 2-73,4 6-79,3 8-95,1-1-292,3 4-119</inkml:trace>
  <inkml:trace contextRef="#ctx0" brushRef="#br0" timeOffset="588772.118">33783 12954 45,'-20'-20'138,"2"2"61,-7-5-89,-2 1 38,0-2-70,-1 0 50,0 2-56,0 0 34,0 1-55,-1-1 45,0 2-63,1 1 44,2 2-65,1 3 43,-2 2-55,-1-3 50,1 5-62,-1 1 6,0 0-2,1 3-1,1 0 4,-1 3 3,-2 0 2,1 1-4,-32 1 3,29 2 11,-3 2 0,-2 2 15,2 1 11,-1 2-9,-2 6-2,1 1-3,2 3 1,0 2-10,1 1-24,4 4 23,-1-1-22,2 3 24,3 0-29,-1 2 34,2-3-20,2 4 13,2-2-18,1 1 22,3-4-9,0 1 20,3-2-26,-1 1 25,2-1-25,2 1 24,2-2-15,3-1 16,0 2-13,3 2 31,0 21 15,4-21-44,0-2 13,2 0-24,1-1 21,0 1-14,3 0 20,0-2-26,2 4 30,2-2-23,1-1 34,4 1-2,1-3 31,7 6-24,5-5 11,40 22 12,-28-21-53,8 0 15,4-2-25,2-2 13,3-2-26,1-1 17,-7-4-3,0-2-3,1-1 6,-3-1 4,-3-4 15,-2 1-5,-6-3 12,1 0-10,-3-2-9,-1-2 0,2 0-3,-4-1-1,0-3-3,-3-2 6,-2 0-17,0-4 9,-4-3-1,3-4-4,-4-3-3,1-5-22,-6-3-4,2-5 11,-7-1-18,10-46 0,-18 38 22,1-2 6,-2 1 20,-2-1 26,-3 2-6,-1 5 6,-2 2 0,-3-6-8,0 4-8,-6 1-9,0 2-9,-6 2-2,-4 2-9,-1 3 6,-37-19-17,22 26-20,-3 5-38,-2 3-33,-5 4-72,-2 3-112,0 4-454,-4 3-244</inkml:trace>
  <inkml:trace contextRef="#ctx0" brushRef="#br0" timeOffset="591353.0008">29988 8207 471,'0'0'420,"4"-10"-76,-4 10-73,5-9-70,-5 9-32,9-15-6,-4 7-17,0 1 20,1-2-30,0 0 4,-1 2-17,3 0 10,5-7 50,-6 6-128,3 2 5,1-2-27,1 4 5,4-1-23,-1 2 10,3-1-22,-4 3 12,3 1-25,0 1 11,-1 0 7,0 5-22,0 0 18,-1 2-17,-2 1 1,2 3-4,-3 3 6,-1-2 4,1 3-2,-3 1 7,-4-2 2,0 3-53,-2 0 59,-2 1-41,-1-2 49,-3 2-48,-1 4 58,-2-2-57,-4 3 59,-18 23 13,10-25-24,0-1 0,-4-2-3,0-1-5,1-1 3,-2-1-3,0-3 6,0-2-5,3-1-2,0-2 1,2-3-2,3-1 12,0 0 5,2-1 5,-12-6-62,16-1 18,2-1-58,-1-4 64,4-1-51,2 0 57,3-2-52,0 0 64,5 0-55,1-2 59,-1 4-57,3 0 63,0 2-60,2 1 58,-2 3-58,0 1 77,-9 3-73,23 0 53,-12 3-53,4 1 58,-2 3-58,1 1 54,3 2 13,-1 2-23,0 0-19,2-1-9,-2 1-9,0 1-8,0-1-34,-2-2-28,14 7-200,-15-10 81,1-2-101,-2-2-271,-12-3-106</inkml:trace>
  <inkml:trace contextRef="#ctx0" brushRef="#br0" timeOffset="592021.0006">30347 7788 156,'-8'-7'342,"0"-1"-78,1 3-51,-2-2-35,1-1-6,-1 2 10,-2-1-46,-1-1-23,0 2-60,-16-7 100,11 7-59,2-1-71,-3 5 52,-1-3-74,-1 2 63,-1 2-76,1 1 67,-2 0-74,0 0 77,-3 6-81,0-1 57,-2 3-6,-2 6-4,-3 3 11,-33 28 50,31-16-43,-4 8-11,9-5-4,-4 7-1,1 1-10,6-3 8,1 0 8,3 2 1,0-1-69,3 1 65,2 1-53,2 1 55,2-1-69,3-1 70,1-1 9,4-4-20,3 0-1,2-5 2,1 5 1,4-3 10,1 1-3,6-3-7,2 3 12,5-1 4,4 0-7,3-2-3,2-3-7,5-3 3,0-2-10,39 16-5,-35-24 7,-4-4-2,4-2-6,-1-2 4,2-4-7,3-2-1,10-4 5,0-2-7,1-6 0,9-4 6,-2-4-11,-1-3 0,0-5 4,-2-5-6,53-44-18,-61 35-32,1-1 61,-6 0-13,-2-1 36,-6 1 32,-6 1-8,-7 5 9,-3 0-17,-5 0 7,-3-2-24,-4 7 11,-3 0-2,-3 1 9,-2 4-25,-2 2 10,-1 2-20,-3-3-26,-3 3-48,-2 5-45,0 2-52,-2 3-72,-2 2-81,-1 5-80,-1 2-367,2 2-270</inkml:trace>
  <inkml:trace contextRef="#ctx0" brushRef="#br0" timeOffset="592737.9956">29349 5923 488,'0'0'444,"0"0"-109,0 0-93,0 0-71,2 11-27,-2-11 19,0 0-121,0 0-13,-2 11-4,2-11 2,0 0 16,-2 16-1,2-16 22,-5 21-10,1-7-71,-1 1 69,-2 7-69,2-2 66,-1 2-9,-3 2-11,-3 22 25,7-23-32,-1 0-6,2-2 1,-1 1-20,1-5-18,2 0-40,-1 0-53,1-1-34,0-3-66,1-1-48,1-12-279,-1 17-52</inkml:trace>
  <inkml:trace contextRef="#ctx0" brushRef="#br0" timeOffset="593271.9974">29192 5763 316,'-9'-6'356,"2"1"-128,-1-1-13,-1 1-75,9 5-11,-18-6-48,9 2 4,9 4-44,-20-3 19,20 3-40,-22-1 21,10 2 1,1 2-18,-4 2-27,0 2 42,-1 3-20,-2 2 41,1 1-34,-3 4-6,-1 4-1,-3 2-2,1 2 1,-23 34-11,26-28 27,-2 2-47,3 1 42,1 0-3,2 1-6,3 0-6,0 0 0,5-4-1,2 0-1,1-2 1,3-2 9,2-1 20,2-2-17,2 1 16,2-3 10,5 2 9,2-1 7,4-3-10,1-2-9,6 0 0,2-6-7,3 0 2,3-4 4,2-3-1,5-3-6,2-2-7,6-2 3,1-5 6,0-1 3,46-20 70,-48 13-65,5-10-9,-3-1-9,-2-5-5,-4 0-3,-4-4-63,-6 5 62,-4-3-53,-2-2 51,-3-2 0,-5 1 2,-3-2-11,-3 1 18,-5 3 8,-6-32 2,-7 32-34,-4-2 8,-4 0-21,-4 4 17,-2 3-23,-1 0 20,1 8-19,-1 2 7,3 2-58,-1 6-28,2 1-69,1 4-7,-1 2-69,3 4-10,-2 4-37,3 1-48,1 2-246,4 0-92</inkml:trace>
  <inkml:trace contextRef="#ctx0" brushRef="#br0" timeOffset="593894.003">30307 5757 132,'0'0'565,"0"0"-184,0 0-57,0 0-102,0 0-16,2-11-58,-2 11-13,0 0-61,0 0 14,0 0-57,0 0 16,0 0-41,0 0 24,-1 11-30,1-11 32,-4 17-42,0-2 48,0 0-18,-1 4 24,0 3-27,-2 1-3,1 0-3,0 2-58,-1 3 70,2-5-5,-2 2 0,3-3-4,-1 0-8,0-1 4,-3 14-16,4-20-26,-1-1-22,3-2-15,-1 0-6,0-3 12,0-2 14,3-7-12,-8 11-117,8-11-6,-13 5-115,13-5-181,-15-6 34</inkml:trace>
  <inkml:trace contextRef="#ctx0" brushRef="#br0" timeOffset="594284.9956">29983 5761 517,'-4'-11'442,"4"11"-113,-5-15-45,5 15-85,-1-13-16,1 13-53,-1-11 1,1 11-39,0 0 2,-3-11-35,3 11 0,0 0-26,0 0 17,2-7 14,6-1-40,-8 8 22,17-1-19,-3 0 21,0 0-20,6-1 10,0 1-19,5 0 24,3-2-5,1 0 25,-1 1-18,5-2 10,-4 1-16,-1-1 16,-1 0-25,-1 0 10,-3 2-24,-3-1 10,1 2-20,-5-2 15,2 1-23,-4 1 10,0 1-42,-1-2-6,1 1-43,-2-1-4,-12 2-67,23 2 18,-23-2-61,30 4-224,-21 0 164,1-2-44,-10-2-221,16 7-24</inkml:trace>
  <inkml:trace contextRef="#ctx0" brushRef="#br0" timeOffset="594740.0001">30689 5944 495,'0'0'361,"0"0"-75,0 0-63,0 0-43,0 0-23,0 0-31,0 0-16,0 0-24,-3 10-24,3-10-8,0 0-16,0 0 3,-6 12 8,6-12-2,-9 7-13,9-7-5,-7 10-7,7-10-3,-5 9 0,5-9-8,-5 10 3,5-10-7,-5 9-2,5-9 0,-3 13 9,3-13-5,0 0 3,3 11 0,-3-11-3,8 4 6,-8-4-4,11 2 4,-11-2-6,15-3-1,-15 3 6,15-4 0,-15 4 0,13-8 35,-13 8-6,15-12 86,-15 12-52,7-8-28,-7 8 1,0 0-29,8-11 5,-8 11-20,0 0 14,0 0-24,1-12 15,-1 12-28,0 0 6,0 0-32,0 0 1,0 0-41,-11-4 16,11 4-29,0 0 9,0 0 14,0 0 12,0 0 10,-8 6 16,8-6-2,0 0 13,0 0 5,0 0 13,0 0 7,0 0 6,0 0-1,0 0 0,10-7 42,-10 7-4,8-7-36,-8 7 25,8-10-33,-8 10 28,7-10-37,-7 10 23,6-9-50,-6 9 4,6-8-65,-6 8-5,5-6-54,-5 6-14,0 0-26,4-4-507,7-3 249</inkml:trace>
  <inkml:trace contextRef="#ctx0" brushRef="#br0" timeOffset="595179.9977">31178 5772 72,'0'0'565,"18"-10"129,-18 10-479,0 0-42,10-4-33,-10 4-34,0 0-13,1 12 4,-1-12-15,-6 17-38,-1-5 23,0 5-38,-1 0 23,-1 2-32,2 1 28,-4 1-34,4-1 2,-1 1 0,-1-1 0,2 1-12,-1-1 8,1-1-3,0 1-6,0-5-15,2-1 4,1 0-42,-1-1-18,1-3 20,2 1-37,-3-4 47,5-7-28,-8 14-264,8-14-259,0 0-103</inkml:trace>
  <inkml:trace contextRef="#ctx0" brushRef="#br0" timeOffset="595532.9992">31035 5749 63,'0'0'535,"-3"-11"-155,3 11-77,0 0-77,-3-14-37,3 14-12,0 0-15,-3-8-8,3 8-17,0 0-31,0 0-20,0 0-22,0 0-13,1-12-8,-1 12 6,0 0 15,14 0 7,-14 0 3,19 3-14,-3-3-8,2 0 5,26 0 66,-19 0-47,-2 0-8,2 0 8,2 0-18,0-1 15,-3 1-17,-2-2 6,1 2-15,-1 0 10,-1 0-14,-3 0 4,-1-2-11,-3 2 4,0 0-6,6-1 15,-20 1-34,20 0-6,-20 0 10,15 0-13,-15 0-4,0 0-46,18 0-40,-18 0-60,0 0-64,14 1-16,-14-1 31,0 0-7,7 7-71,-7-7-77,-3 17-1434</inkml:trace>
  <inkml:trace contextRef="#ctx0" brushRef="#br0" timeOffset="597553.9976">31705 8035 275,'-8'-6'268,"8"6"-58,0 0-38,-12-6-24,12 6-15,-11-3-17,11 3-10,-12-5 2,12 5-13,-13-2-5,13 2-36,-12-3 25,12 3-45,-12-2 25,12 2-40,0 0 25,-16-2-41,16 2 36,0 0-39,-12 1 33,12-1-45,0 0 32,-9 3-30,9-3 46,0 0-10,10 15 100,-1-9-33,5-2-11,7 3-5,3-2-6,8 0-10,4 0-4,9 2-9,1-4 8,2 1-3,2-1 7,-9-2 6,-1 2-11,-1-3-5,-7 3-13,22-3 19,-33 1-30,0 0-2,-3-1 4,-3 0-5,-2 0-5,0-1-41,-13 1-41,18-1-41,-18 1-40,15-6-19,-15 6-28,10-7-14,-10 7-28,8-7-74,-8 7-278,6-8-98</inkml:trace>
  <inkml:trace contextRef="#ctx0" brushRef="#br0" timeOffset="597944.0033">32382 7879 132,'0'0'643,"0"0"-142,0-16-82,0 16-42,0 0-30,-2-15-44,2 15-11,0 0-19,-2-13-19,2 13-30,0 0-36,0 0-31,-4-14-46,4 14-16,0 0-31,0 0-26,0 0-30,4-9 11,-4 9 1,0 0-4,7 7-1,9 6-1,-3-4-12,2 3 2,7 6-3,1 0 5,3 4 0,3 2-11,0-1 10,-2 1 2,2 1-6,-2-1-2,-4-6 2,-1 1-4,-3 1 1,-2-5-6,9 14-8,-17-18 7,-1 0-5,-2 0 22,-3-1-8,-4 0 11,-7 2-5,-3-2-7,-6 2-28,-2 0-29,-7-1-62,-1 1-52,-1-2-83,-1 2-49,2-2-98,0 0-117,4-3-318,0-3-375</inkml:trace>
  <inkml:trace contextRef="#ctx0" brushRef="#br0" timeOffset="598484.0031">31835 7660 21,'0'0'203,"0"0"-20,0 0-30,0 0-22,0 0-11,5 9 12,-5-9-2,0 0 8,-3 13-15,3-13 19,-4 10-34,4-10 38,-10 15-45,3-4 27,-2 0-32,-5 2 29,-2 2-33,-4 1 19,-4 1-26,-4 4 22,-3 0-24,-37 22 122,32-23-87,0-1-21,1 0 4,1-1-29,8-3 2,1-1-17,1-1-12,6-3-20,2 1 1,3-3-21,0 1 12,1-1-19,2 0 16,4 2-15,-4 11 19,8-11 7,2 4-12,4 0 16,1 2-13,6 1 8,4 4 9,3 0-5,2-1-3,6 3-1,1 0 3,3 1-5,0-2-5,2-2-1,-2 1 0,34 17 6,-33-20-25,2 2-26,-1-2-67,0-3-60,3 2-129,-1-2-109,2-1-517,-7-5-480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24:06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18217 7812 80,'0'0'280,"0"0"-91,0 0-34,0 0-21,0 0-8,0 0-7,0 0-6,0 0 67,0 0-107,0 0-9,0 0-19,0 0-5,0 0 4,0 0 10,0 0-20,0 0 62,0 0-41,0 0 68,0 0-75,0 0 62,0 0-71,-11-2 68,11 2 58,0 0-109,0 0 59,0 0-67,-5-7 50,5 7-58,0 0 55,0 0-59,-5-8 47,5 8-69,0 0 54,-3-12-60,3 12 64,0 0-70,0-15 39,0 15-59,4-14 51,-4 14-58,7-15 6,-1 5 2,0 3 3,3-3 3,1 1 0,2-1 3,2 0-2,-2 1 3,5-1 2,-3 3-4,0-3-5,2 5 8,13-6-6,-15 8 4,0 0 0,-1 3-1,1 0-3,-1 3 8,2 3-4,-2 2 5,-2 2-1,5 2 0,-4 2 49,1 4-57,0-1 52,1 5-58,-1 0 56,8 18-25,-9-20-34,-1-2 50,0 0-46,0-1 46,2-2-55,-1-1 57,1-2-51,-1-1 56,1-2-51,2-2 71,-1-2-49,1-3 59,0 0-61,2-4 50,0-5-59,2-2 53,2-2-62,-2-5 54,1-1-57,1-4 50,-2 0-58,0 2 54,-5 2-52,0 3 0,-1 2-62,-2 0-102,-2 1-104,0 2-179,2 0-287</inkml:trace>
  <inkml:trace contextRef="#ctx0" brushRef="#br0" timeOffset="11291.7789">19754 8071 357,'0'0'466,"2"-10"-1,-2 10-135,0 0-2,2-12-126,-2 12 4,0 0-95,0 0 16,0 0-74,0 0 42,0 0-55,0 0 61,-2 15-51,-3-1 41,-12 19 10,7-13-90,-3 2-2,-2 2-23,-4 5-57,-2-1-63,-1 0-55,-1 0-43,-1 0-150,0-3-288,-1-2-180</inkml:trace>
  <inkml:trace contextRef="#ctx0" brushRef="#br0" timeOffset="13355.3047">20632 7488 153,'0'0'253,"0"0"-49,0 0-30,0 0-21,0 0-12,0 0-28,0 0 2,0 0-31,0 0 21,0 0-38,3-10 37,-3 10-47,0 0 82,0 0-33,0 0-65,0 0 59,0 0-67,0 0 63,0 0-68,0 0 59,0 0-65,0 0 57,0 0-63,0 0 58,0 0-52,0 0 48,0 0-55,0-12 58,0 12-61,0 0 58,0 0-51,0 0 56,0 0-55,0 0 65,0 0-69,0 0 48,0 0-56,0 0 44,0 0-62,0 0 45,0 0-62,0 0 53,0 0-29,-9 9-26,9-9 60,-6 15-57,0-4 6,1 3 7,-2 1 3,-2 2 6,1 3-2,-1 1 2,-2 2 50,-1 2-57,2 3 51,-2-3-56,2 1 56,-8 20-28,11-24-33,-1-1 50,1-1-53,0-2 56,2-3-61,1 2 56,-1-5-54,1 1 54,1-4-57,0 1 61,3-10-56,-7 17 60,7-17-46,-4 12 71,4-12-43,0 0 44,-5 7-63,5-7 49,0 0-60,0 0 51,2-17-59,0 5 63,2-5-69,2-2 52,1-5-57,0-2 4,4-3 13,0 0 1,2-7-4,12-26 32,-14 33 20,1 3-50,-3 0 73,0 5-48,1 0 54,0 1-56,-3 2 57,1 4-60,-1 1 48,0-1-64,-1 1 53,1 2-66,2 0 59,-4 3-62,8-8 30,-5 9 16,-8 7-57,13-5 55,-13 5-51,17-1 53,-17 1-56,16 8 59,-8-1-55,5 1 56,-4 4-52,0 0 60,2 4-55,-2 1 3,2 1 7,0-1 5,1 2 5,-1 0 3,0 1 47,0 0-61,3 1 56,-3-2-60,0-1 57,1 3-53,0-2 47,-1-1-56,1-1 60,-2 1-61,1-2 60,0 0-55,6 10 25,-8-13 19,-1-2-78,1 0 37,0-4-79,-3 3 15,1-3-87,-1-1-4,-6-6-103,17 6-137,-17-6-332,15 0-251</inkml:trace>
  <inkml:trace contextRef="#ctx0" brushRef="#br0" timeOffset="14108.8432">21717 7804 488,'0'0'310,"7"2"151,5 2-274,-12-4-66,0 0 52,6 11-38,-6-11 73,1 12-77,-1-12 35,-3 17-84,1-4 42,-3 0-68,-2 1 41,0 2-69,-4 2 41,0-2-105,-6 5 6,0-3-115,-2 1-50,-1-2-113,-1-1-363,0-1-179</inkml:trace>
  <inkml:trace contextRef="#ctx0" brushRef="#br0" timeOffset="14722.8455">22337 7345 301,'0'0'335,"0"0"-61,9 3-13,-9-3-86,0 0 195,0 0-158,0 0-70,0 0 54,0 0-23,0 0-17,0 0-22,0 0-14,0 0-73,0 0 45,0 0-74,0 0 44,0 0-65,0 0 50,0 0-68,5 1 78,4 6-43,-9-7-47,5 10 55,-5-10-52,6 17 58,-2-4-51,1 1 58,1 3-51,0 2 8,0 3 9,-1 0-2,2 4 1,2 1 52,-2 0-61,0-3 53,-1-2-60,2 0 53,-1 0-52,1 0 52,0-4-57,0 2 58,0-3-59,0 2 55,-1-5-56,-1-1 57,3 1-55,-3-4 59,1 2-43,-1-4 83,7 5 106,-6-9-121,-7-4 44,17 2-69,-17-2 48,21-6-68,-7-2 46,1-3-61,3-4-13,1-6 2,5-6-9,1-2-12,0 0 19,2-4-2,-2-2 51,25-32-16,-28 38-5,-3 3 108,-5 4-26,0 5 55,-2 0-76,-2 2-9,-1 3-19,-3 0-6,2 3-10,-3 1-36,0 1 1,-5 7-113,10-14-18,-10 14-148,7-8-60,-7 8-72,0 0 17,0 0-37,0 0-378,0 0-341</inkml:trace>
  <inkml:trace contextRef="#ctx0" brushRef="#br0" timeOffset="14997.8708">23371 7986 164,'15'10'1016,"-15"-10"-666,10 11-132,-10-11 19,8 11-58,-8-11 76,3 14-74,-3-14 43,-3 19-69,-1-9 33,-2 3-86,-3-1 34,-1 2-77,-5 2 14,-1-1-138,-28 16-333,19-15 52,-7 3-513,2-8-409</inkml:trace>
  <inkml:trace contextRef="#ctx0" brushRef="#br0" timeOffset="16099.8532">24226 7446 397,'0'0'303,"0"0"-84,-13 0 13,13 0-70,-13-2 41,13 2-64,-12-1 76,12 1-68,-15-2 52,15 2-79,-14-3 42,14 3-62,-15-3 53,15 3-61,-13-3 54,13 3-72,-15-1 47,15 1-68,0 0 45,-16-2-70,16 2 47,0 0-67,-14-1 48,14 1-64,0 0 48,0 0-62,0 0 51,-12-1-72,12 1 65,0 0-12,0 0-35,15 5 58,-5-2-56,7-2 57,3 1-57,7-1 56,5 1-45,5-2 45,4 0-61,-2-2 58,2 1-57,1-2 56,-1 3-55,-2-3 59,34-1-35,-45 1-40,-3 1 45,0 0-67,-4 1 42,-3-2-99,0 0-9,-1-1-118,-3 0-18,1 0-57,-5-2-432,2 1-265</inkml:trace>
  <inkml:trace contextRef="#ctx0" brushRef="#br0" timeOffset="16475.8477">24769 7235 377,'-7'-11'508,"7"11"-96,0 0-69,-5-7-47,5 7 6,0 0-45,-4-4 106,4 4-193,-5-9-83,5 9 31,0 0-77,0 0 44,0 0-77,0 0 49,0 0-16,0 0-11,0 0-14,0 0 5,0 0-7,0 0-2,0 0-3,0 0-2,14 6 0,-7 1-1,2 0 10,2-2-5,2 4-9,0 1 0,5 0-1,-1 2 2,2 0-49,2 3 58,2-1-54,-1 3 61,0-2-56,0 0 60,23 18-32,-26-18-20,-1-1 58,-3-2-60,-1 2 54,-3-3-57,-3-2 56,-1 3-45,0-3 15,-4 0 14,-3-9 9,-3 19 0,-4-10 0,-2 3-2,-2-1-1,-20 12-52,13-10-36,-2-1-49,2 0-45,0-1-47,1 2-34,2-4-35,2 0-61,2-1-301,3-1-158</inkml:trace>
  <inkml:trace contextRef="#ctx0" brushRef="#br0" timeOffset="16685.3814">25368 7752 297,'0'0'328,"16"5"6,-16-5-69,8 8-4,-8-8-20,8 17 313,-8-17-332,-2 15 33,-4-6-78,0 2 21,-5 0-93,-5 3 34,-3 2-120,-4 2-33,0-2-167,-2-1-75,1 0-148,0 0-400,0-2-331</inkml:trace>
  <inkml:trace contextRef="#ctx0" brushRef="#br0" timeOffset="17770.3809">26417 7303 282,'0'0'529,"0"0"-43,0 0-135,-10-3 21,10 3-95,0 0 21,0 0-86,0 0 31,-11-1-88,11 1 25,0 0-87,0 0 33,0 0-80,0 0 42,0 0-75,0 0 50,0 0-15,0 0-61,0 0 56,15-3-63,-15 3 56,25 0-58,-5-1 52,0 1-53,3 0 63,6-1-65,2 1 64,1-1-69,6 1 60,3 0-56,37-2 31,-40 2 24,3-1-58,-9 1 62,-1 0-64,2-1 63,-5 1-61,1 0 64,-2 0-65,-5-2 60,0 2-61,-3 2 59,0-2-63,0-2 55,-1 1-69,-3 1 46,1-1-79,-4 1 44,0-2-71,-12 2 46,19-1-71,-19 1 37,18 0-87,-18 0 28,13 0-86,-13 0-44,0 0-58,0 0-340,0 0-192</inkml:trace>
  <inkml:trace contextRef="#ctx0" brushRef="#br0" timeOffset="18737.4832">26528 7488 342,'-9'2'285,"9"-2"-69,0 0 9,-18 5 91,18-5-182,0 0-10,-11 2-3,11-2-18,0 0-18,-12 3-1,12-3-21,0 0-5,0 0-3,0 0 2,-11 2-6,11-2 5,0 0 2,0 0 1,0 0 0,-10 5-5,10-5-4,0 0-5,0 0-3,0 0-3,0 0 0,0 0 6,0 0-1,0 0 43,0 0-72,0 0-1,0 0-6,-12 1 1,12-1-4,0 0 1,0 0-4,0 0 2,0 0-1,0 0-2,0 0-1,0 0 7,0 0 55,0 0-49,0 0 66,0 0-45,0 0 62,0 0-58,0 0 57,0 0-58,0 0 81,0 0-89,0 0 3,0 0 1,0 0-11,0 0 2,0 0-2,0 0-5,0 0 1,0 0-4,0 0-4,0 0-3,0 0-3,0 0 0,0 0-1,0 0 12,0 0-9,0 0-6,0 0-3,0 0 3,0 0 0,0 0-1,0 0 3,0 0-4,0 0 0,0 0 1,0 0-3,0 0-2,0 0-4,0 0 12,0 0-3,0 0 5,0 0-6,0 0 0,12 4 1,-12-4 2,0 0 0,12 2 2,-12-2-1,0 0 0,0 0 1,12 0 4,-12 0 0,0 0 1,0 0 17,13 2 40,-13-2-21,0 0 7,0 0-3,0 0-1,0 0-4,0 0-8,0 0-5,0 0-5,0 0-6,0 0-3,0 0 1,11-1-1,-11 1-7,0 0-5,0 0 7,0 0-10,0 0 1,0 0 2,0 0-3,0 0-2,0 0 2,0 0 3,0 0-3,0 0 6,0 0 6,0 0-2,0 0-6,0 0-4,0 0 9,0 0 0,0 0-5,0 0-2,0 0-1,0 0-1,0 0 0,0 0 0,0 0 0,0 0 6,0 0 0,0 0-9,0 0 4,0 0-1,0 0-2,0 0-1,0 0 5,0 0-6,0 0-1,0 0 1,0 0 5,0 0 0,0 0 0,0 0 7,0 0 1,0 0-8,0 0 4,0 0-7,0 0 1,0 0-1,0 0-1,0 0-23,0 0-8,0 0-22,0 0-19,0 0-9,0 0-29,0 0 31,0 0-85,0 0 15,0 0-134,12-5-143,-12 5-524,0 0-534</inkml:trace>
  <inkml:trace contextRef="#ctx0" brushRef="#br0" timeOffset="19851.0281">27317 7037 215,'0'0'374,"0"0"-118,0 0 14,-2-4 164,-5-5-268,7 9 45,0 0-79,-7-7 38,7 7-79,0 0 40,-7-6-67,7 6 49,0 0-61,-7-5 48,7 5-60,0 0 42,0 0-55,0 0 39,-4-4-25,4 4-59,-9-6 51,9 6-61,0 0 58,0 0-59,0 0 59,-7 10-49,7-10 52,-4 9-33,4-9 24,-2 16-52,2-16 55,2 20-5,-2-7-3,4 1-3,2 2-1,2 2 9,1 2 5,2 0-4,5 2-2,1-1 0,1 2 7,5 2-55,-3-3 55,1-2-57,1 1 57,-1 0-57,-4-3 56,4 0-58,8 11 31,-18-15 22,1-5-52,-4 3 54,1-4-54,-4 1 64,1-3-47,-1 4 64,-5-10-54,3 13 55,-3-13-59,-3 16-14,3-16-52,-11 15-67,2-7-89,-12 5-547,6-7 80,1-1-201</inkml:trace>
  <inkml:trace contextRef="#ctx0" brushRef="#br0" timeOffset="20806.0257">26683 6981 396,'0'0'354,"0"0"-126,0 0 17,4-8-97,-4 8 29,0 0-79,0 0 38,0 0-79,0 0 46,7-6-76,-7 6 49,0 0-71,0 0 47,0 0-61,0 0 55,0 0-43,0 0 67,0 0-71,-4 12 85,4-12-61,-7 13 69,0-3-66,1-1 66,-17 15 87,7-9-84,1-1-8,-1 0-7,0 1-47,-6 0 56,5 0-49,-2-4 46,0 4-59,2-3 55,-1 0-54,-1-2 59,2 2-65,3-4 50,1-1-60,-12 7 46,16-10-5,1 3-69,-2-3 53,10-4-53,-13 8 50,13-8-57,-9 6 57,9-6-60,-10 5 58,10-5-46,-8 6 52,8-6-67,0 0 61,-9 6-60,9-6 59,0 0-54,0 0 51,-8 5-54,8-5 61,0 0-56,0 0 66,0 0-49,-8 4 66,8-4-59,0 0 60,0 0-59,0 0 58,0 0-54,0 0 55,-7 4 27,7-4-68,0 0 66,0 0-56,0 0 55,0 0-59,0 0 39,0 0-53,0 0 46,0 0-65,0 0 45,0 0-61,0 0 55,0 0-69,-6 7 50,6-7-21,0 0-24,6 10 55,-6-10-54,9 14 56,-5-6-47,6 2 47,-1 1-49,4 2 17,3 1-7,3-1 3,2 4 0,2-2 2,2 1 0,0-1 3,2 0 1,-3-1 1,1 1 2,-1-1-26,-5-3 36,0-1-32,-2 1 34,-2-6-33,-1 4 28,-1-1-34,1-3 12,-5 2-35,1-3 16,-10-4-22,17 8-32,-6-2-252,-11-6-45,10 2-228,-10-2-276,0 0-446</inkml:trace>
  <inkml:trace contextRef="#ctx0" brushRef="#br0" timeOffset="21775.029">28313 7628 329,'0'0'502,"10"5"-110,-10-5-95,0 0-51,0 0-34,9 6-20,-9-6-13,0 0-24,0 0-19,0 0-23,8 7-25,-8-7 1,0 0 62,1 11-41,-1-11 54,-5 17-75,-1-5 40,1 2-72,-4 4 43,-4 1-71,-3 2 51,-1 2-61,-29 28-23,19-27-71,1-1-145,-1 1-72,3-6-161,1-1-432,5-6-443</inkml:trace>
  <inkml:trace contextRef="#ctx0" brushRef="#br0" timeOffset="22586.0252">29969 7156 366,'0'0'472,"-10"-3"-118,10 3 160,-14-4-306,14 4-5,0 0 8,0 0-19,-14-2 11,14 2-21,0 0-25,0 0-24,-10-3-29,10 3-19,0 0-20,0 0-18,0 0-9,0 0-11,-7-3 5,7 3-25,0 0-1,0 0 0,0 0-1,0 0 0,16 1 2,-16-1 13,24 3-15,-9-1 1,4 0 4,3 1-1,1-3 4,3 2 17,2 1 3,1-1-1,1 0-4,5 0-1,1 1 1,1 0-6,0-2-6,-1 3-2,0-3-1,0 2-3,-1 0-3,-4-2 4,-3 0-6,-1 1 0,-3 1 0,-2-2-3,16 2 2,-20-3-3,-4 3 2,0-3-8,-2 0-12,-1 1-8,-11-1-28,18 0-37,-18 0-13,15 2-51,-15-2-14,13 1-82,-13-1-13,0 0-53,13 1-10,-13-1-615,0 0 265</inkml:trace>
  <inkml:trace contextRef="#ctx0" brushRef="#br0" timeOffset="23026.0282">29839 7378 517,'-21'3'335,"21"-3"-26,-12 2-114,12-2 11,0 0-86,-17 3 62,17-3-70,0 0 73,-12 2-17,12-2-28,0 0-30,-9 3-21,9-3 26,0 0-77,0 0-9,0 0 3,0 0-9,0 0 0,3 11 2,-3-11 8,15 7 4,-3-3 6,2-2 9,4 4 9,0-3 10,5 2 4,2-2-3,34 7 73,-26-6-140,2-1 58,2 2-62,2-1 62,0-1-64,0 2 59,0-1-67,2 1 52,-4-2-58,-1 0 56,-2 1-58,-6-1 52,-1-1-59,-2 1 60,16-1-24,-21-1-39,-4 0 67,0 1-67,-2-1 66,-2 0-66,-12-1 51,23 1-77,-23-1 29,17 0-43,-17 0-65,16 0-110,-16 0-84,15-5-75,-15 5-423,15-7-361</inkml:trace>
  <inkml:trace contextRef="#ctx0" brushRef="#br0" timeOffset="23428.5635">30832 7096 91,'0'0'553,"0"0"-155,0 0-71,1-12-63,-1 12-35,0 0-18,0 0-28,0 0-11,0 0-47,0-6 80,0 6-120,0 0-38,2-10-14,-2 10-11,0 0 8,0 0-24,0 0 9,0 0-22,0 0 24,0 0-19,3 14 21,-3-14-18,4 15 23,0-4-18,5 13 41,-3-7-5,3-1-17,0 2 31,1 2-13,2-2 24,2 4-16,0 0 10,3 0-12,-1 2-6,1-1-5,-1 0-12,1 0-6,0 0-3,-2-2-2,-1 0-62,-1-2 61,-3-4-56,-2-1 61,-1 0-55,-2-1 73,-2 0-48,-2-2 88,-2 1-50,-5 2 59,-2-2-67,-5 2 50,-5 1-69,-3-1 8,-4 0-114,-31 11-151,25-15 14,2-1-95,-2-2-172,4-1-258,2-2-283</inkml:trace>
  <inkml:trace contextRef="#ctx0" brushRef="#br0" timeOffset="24406.0957">30225 6779 190,'0'0'365,"0"0"-103,0 0-52,0 0-54,0 0-34,-4 9-26,4-9-20,0 0-11,-9 6-8,9-6-5,-8 8 0,8-8 12,-11 9-27,1-3 57,1 1-46,-3 1 79,-2 0-52,1-2 61,-19 12 69,14-10-145,-1 2 56,-1-2-55,-4 4 49,-3 1-8,-1-1-18,-7 2-59,-1 3 49,-1-3-10,-2 2-11,0-1-6,2 0-6,0 0-4,6-3-8,2 0-2,1-1-1,5-1-4,3-2-7,0-1-2,5-1-3,1 1 1,1-3-6,2 1-1,2 0-2,9-5-1,-17 6-2,17-6-3,-13 6 5,13-6-8,-16 7-7,16-7 8,-9 5 3,9-5-2,0 0 2,-10 5 0,10-5 2,0 0-4,-9 8 15,9-8-6,0 0-8,-7 6 2,7-6 0,0 0 3,-4 10-2,4-10 0,0 0 0,-5 10 1,5-10-1,0 0 4,0 0-5,-2 9-1,2-9 2,0 0 0,0 0 5,0 14 14,0-14-11,2 11 2,-2-11-1,5 12 0,-1-3 15,1 0 3,2 2-4,2 1 0,0 0 4,4 3 49,2 1-52,3 3 59,3 0-69,5 2 52,3 1-65,1 1 51,2 1-43,2-1 38,2 1-60,38 24 47,-38-25-51,-2-1 57,0-1-62,-4-2 57,-4-4-61,-2 1 59,-7-4-62,1-2 61,-4-1-54,-2-2 52,0 3-56,-2-4 59,-1-1-57,-1-1 57,7 5-17,-15-9-39,12 5 56,-12-5-119,9 4 12,-9-4-192,0 0-123,12 2-637,-12-2-636</inkml:trace>
  <inkml:trace contextRef="#ctx0" brushRef="#br0" timeOffset="31571.4545">31725 7695 682,'0'0'579,"8"-6"-124,-8 6-84,0 0-75,11-6-71,-11 6-47,8-5 101,-8 5-166,0 0-9,0 0-24,0 0-19,0 0 7,0 0 20,0 0 16,9 8-8,-9-8-4,-3 12 0,-2-3-5,-1 4 0,-7 2-16,-4 4-14,-7 5-73,-5 1-102,-5-1-130,-3 2-208,-13-2-614,-7-2-686</inkml:trace>
  <inkml:trace contextRef="#ctx0" brushRef="#br0" timeOffset="33231.4595">19992 9401 17,'0'0'433,"-9"-8"-106,9 8-57,-9-11-85,9 11 18,-9-7-71,9 7 53,-9-8-80,9 8 77,-7-9-66,7 9 55,-4-4 73,-4-4-162,8 8 44,0 0-65,-6-7 43,6 7-66,0 0 41,-8-6-64,8 6 44,0 0-63,0 0 49,0 0-63,0 0 62,-6-7-68,6 7 53,0 0-39,0 0-21,0 0 55,0 0-52,0 0 54,0 0-50,11 5 55,-11-5-14,16 5 4,-6 0 1,5 0 2,1 0-1,3 2 8,4-1-11,1 1-6,3 2-49,4-1 60,2-2-52,0 3 60,8-1-5,2 1-10,2-1 1,1-1-2,1-2-2,2 2-2,-1-1-2,1-2 2,-2 1-7,2 0 0,-10-1-1,38 4 10,-41-4-13,-3-1-4,-5 0 3,-1 1-1,-2 0 1,-4-1-3,-2 0 6,0 0-55,-3-1 55,-1 0-58,-4-1 42,1 2-18,-12-3-31,19 3-31,-2-2-200,-17-1 57,11 3-10,-11-3-51,0 0-391,0 0-193</inkml:trace>
  <inkml:trace contextRef="#ctx0" brushRef="#br0" timeOffset="33823.9881">19918 9677 17,'0'0'392,"0"0"-98,0 0-54,0 0-29,0 0-24,0 0-18,0 0-8,-12 1-63,12-1 66,0 0-11,0 0-13,0 0-16,0 0 65,0 0-119,0 0-11,0 0-10,0 0-4,0 0-1,12 3-3,-12-3-1,15 1-1,-15-1-4,23 0 5,-9 3-3,2-3 2,3 3-1,1-2-51,1 2 58,6-1-46,1 1 60,6-1-56,3 3 54,2-2-59,7 1 53,1 1-61,0 0 54,2 2-59,1-2 63,-2 0-67,2 1 52,-3-1-55,1 1 58,36 5-30,-48-8-30,-3 0 55,-4 1-58,-2 1 54,-3-2-55,1-1 55,-7 1-58,-2-1 49,0 0-67,-3 1 46,-1 0-72,-12-3 51,22 2-58,-22-2 32,20 2-222,-20-2 114,0 0 2,16 0-76,-16 0-184,0 0-176,3-9-106</inkml:trace>
  <inkml:trace contextRef="#ctx0" brushRef="#br0" timeOffset="34745.9916">20958 9221 37,'0'0'305,"-10"-4"-64,10 4-42,-9-4 3,9 4-43,0 0 16,-11-4-58,11 4-7,0 0-3,-6-3 95,-4 0-115,10 3 5,0 0 6,-9-6-3,9 6 0,0 0-9,0 0-6,-10-4-15,10 4-11,0 0-11,0 0-10,0 0-6,0 0-3,0 0-13,-9-4 20,9 4-35,0 0-2,0 0-1,0 0 3,0 0-1,0 0 47,0 0-56,-4 8 54,4-8-58,0 0 52,3 11-50,-3-11 48,2 10-48,-2-10 51,8 21 2,-4-13-45,1 1 51,-1 0 1,2 2 11,1 1 11,0 2-8,2-2-8,1 3-10,2-1-2,1 3-10,0 0-3,2 0-2,0 3-5,4-1 0,18 22-39,-16-21 46,-2 3-10,3-3-2,-2 0-4,-1 1-49,0-2 55,1 1-52,-2-1 58,1 1-53,-3-3 56,1-1-55,-3 0 60,0-1-57,0 1 54,0-2-50,-2 1 46,0-3-47,-3 2 53,0-4-55,-1 2 5,1-2 4,-1-1 3,-3 2 4,0-3 2,1 1 3,-1-3-1,-5-6 3,8 15 4,-8-15-1,9 14 4,-9-14 0,4 9 7,-4-9 10,0 0 13,6 11 4,-6-11 15,0 0 0,0 0 21,4 9-28,-4-9-1,0 0-3,0 0-4,0 0-7,0 0-7,0 0 13,-3 12-20,3-12-4,0 0 5,0 0-10,0 0 0,0 0-1,-11 1-2,11-1-1,0 0-3,0 0 0,0 0 0,-13 0-2,13 0 1,0 0-2,-23 5 15,23-5-16,-20 6 1,8-3 1,-2 2 5,-4 2-5,-2 0 1,-2 1-1,-5 3 52,-1-1-60,-8 6 50,-2 0-57,0 1 57,-2 0-61,-2 0 57,2 1-61,1-3 58,2 2-58,-2-2 57,4-1-58,0 1 57,6-4-57,1-1 55,5-2-51,2-1 62,2 0-51,3-1 74,1 0-65,5-2 56,-3 0-50,-5 3 88,18-7-23,-14 5-44,14-5 54,-13 3-72,13-3 45,-10 4-58,10-4 26,0 0-83,-11 3 20,11-3-108,0 0 9,-11 4-119,11-4-29,0 0-92,0 0-2168</inkml:trace>
  <inkml:trace contextRef="#ctx0" brushRef="#br0" timeOffset="40246.1463">18594 9385 241,'0'0'300,"0"0"-88,5-8-29,-5 8 86,5-7-166,-5 7 32,0 0-43,8-7 56,-8 7-64,0 0 52,7-9-73,-7 9 59,0 0-71,6-7 6,-6 7 64,0 0-71,5-8 48,-5 8-71,0 0 48,0 0-24,0 0-64,0 0 56,0 0-63,0 0 66,9 4-32,-9-4 48,0 13-53,-1-1 82,1 2-57,-3 3 53,0 5-41,0 4 44,-4 3-64,-2 37 82,4-32-31,1 0-61,-1-1 0,1 2 1,-1-2 0,2-1 0,0 1-4,0-1-3,1-5-2,1-1-3,-1-1-1,2-3 13,-1-1-86,1-1 1,0-2-97,1-3-38,-1-3-24,0 1-7,0-13-61,2 17-401,-2-17-204</inkml:trace>
  <inkml:trace contextRef="#ctx0" brushRef="#br0" timeOffset="40625.1439">18622 9437 164,'-1'-11'324,"-1"0"-93,2 11-28,-2-18-49,1 6 17,1 12-62,1-21 12,1 10-51,1-1-14,2-2-5,0 3-6,3-2-5,1 0-12,14-11 21,-8 13-32,1 0-5,0 2-4,2 1 1,-1 2 0,0 2-5,0 1 2,-2 3-3,4 1 9,-3 4 46,2 5-44,0 0 59,-3 6-59,3 4 67,-4 3-69,0 2 64,-2 4-7,1-2-8,-7 2 4,-2-5 4,-2 1 7,-2-2 24,-2-1 35,-3 1-41,-7-2 57,-2 1-60,-6-3 45,-3 0-67,-8-1 35,-28 13 12,29-20-116,0-3-11,5-2-153,0-2-111,4-4-239,1 0-306,4-7-355</inkml:trace>
  <inkml:trace contextRef="#ctx0" brushRef="#br0" timeOffset="44029.5875">22283 9179 171,'0'0'317,"0"0"-78,0 0-41,0 0-25,0 0-20,0 0-13,0 0-3,7-5 6,-7 5 3,0 0-9,0 0 131,0 0-152,0 0-7,0 0-23,0 0-14,0 0-17,0 0-14,0 0-9,-3-10-6,3 10-22,0 0 6,0 0-2,0 0-1,-11 1-2,11-1 0,-21 9-8,12-4 0,0 2 0,-2 0-2,-1 3 1,-3 1 0,3 2 4,-4 3 46,-1 2-59,-2 3 59,2 2-65,-4 5 59,0-1-60,3 2 53,3-3-54,-13 28 35,16-27 18,1-1-60,2 1 59,3-5-52,0 1 11,3 0 14,0-1 5,2-2 0,2-1 0,0 0 2,3-2 3,0 0 2,4 0-8,2 0 14,19 10 16,-11-15-27,1 1 10,2-5-8,1-1 4,1-2-6,-1-2 2,-2 0-4,1-3 1,1-1-2,-1-2 2,2-1 8,0-3 52,0 0-68,1-5 49,24-18-19,-25 12-47,3-6 51,-4-2-58,1 0 51,-4-5-63,-1-1 58,-2 0-57,-1-2 58,-4 4-53,-2 0 64,-3 0-36,0 0 64,-4 4-63,-1 1 4,-2-24 18,-1 29-21,0-1-1,-2 4-35,0 0-66,-1 0-42,0 4-45,-2 0-30,-1 1-17,-1 3-29,0 1-67,-2 2-276,-1 0-116</inkml:trace>
  <inkml:trace contextRef="#ctx0" brushRef="#br0" timeOffset="44484.5837">21869 9339 377,'0'0'289,"0"0"-91,0 0 12,-3-7-98,3 7-2,8-8 43,-8 8-101,0 0 24,13-5-41,-13 5 20,13 0-28,-13 0 34,17 0-33,-7 3 43,1-1-59,1 3 38,2 2-41,-1-1 81,2 6-35,0 1 55,17 19-4,-15-10-83,-2 2 64,2 2-63,-4 0 77,3 5-72,0 2 43,-3-6-63,0 1 2,0-2 1,2 0 2,1 0-3,4 3 3,1-2 1,2-3-9,21 15 20,-19-22-16,0-4 2,2-1-5,-4-3 2,3-4-6,-2-1 7,1-1-13,-4-3 14,-1 0 1,2-3 0,-4-1 17,0-1 14,-2 1 28,-1-2 4,11-6 120,-15 7-136,-4 0 40,3 0-72,-10 5 31,13-10-96,-13 10 2,13-11-129,-13 11-73,8-8-39,-8 8-67,5-12-412,-5 12-268</inkml:trace>
  <inkml:trace contextRef="#ctx0" brushRef="#br0" timeOffset="47150.2181">24213 7415 19,'0'0'109,"0"0"-22,-12 5 36,12-5-80,0 0-12,0 0-7,-8 4-7,8-4-2,0 0 1,0 0 0,0 0-5,-8 5-2,8-5 0,0 0 1,0 0 4,0 0 2,0 0 4,-9 6 4,9-6 8,0 0 5,0 0 9,0 0 6,0 0 11,0 0 2,0 0 2,0 0-3,-9 3 4,9-3-11,0 0-4,0 0-4,0 0 3,0 0-3,-13 1 47,13-1-48,0 0-1,0 0 12,0 0-18,-15 0-13,15 0-6,0 0 1,-13-1-8,13 1 4,0 0 1,-14 0 3,14 0-4,0 0 1,0 0 4,-8 0 11,-6 0-18,14 0 6,0 0 7,0 0 3,0 0 3,0 0 2,0 0-4,-14 0 5,14 0-11,0 0-1,0 0 5,0 0-12,0 0-3,0 0-7,0 0-4,0 0 0,0 0 3,0 0-5,0 0 4,0 0 10,0 0 11,0 0 12,9 5-4,-9-5-1,14 2 4,-14-2-5,20 1 9,-8 2-9,0-3 3,16 4 17,-13-3-25,0 1-2,3 0-4,-1 1 6,-2-3-3,2 3-56,-2-2 54,-1 0-47,1 0 61,1 0-49,-1 2 57,-1-2-53,2 2 53,-2-3-58,13 4 42,-14-2 6,0 0-54,-2 0 54,1-1-58,-1 1 53,1-1-56,-2 0 56,-10-1-54,22 5 64,-12-4-54,2 0 59,-12-1-47,22 4 50,-22-4-53,21 3 54,-9 0-56,-12-3 53,23 3-56,-23-3 50,22 4-57,-22-4 54,20 2-56,-8 0 51,-12-2-55,20 2 54,-20-2-47,20 4 46,-20-4-59,22 3 56,-3 0-17,-7 0-33,-12-3 54,20 3-50,-8-1 55,-12-2-48,20 1 53,-10 1-59,-10-2 55,21 3-57,-21-3 52,19 4-54,-19-4 57,20 4-58,-20-4 56,25 4-15,-25-4-44,14 2 62,-14-2-49,14 1 64,-14-1-47,11 2 69,-11-2-49,0 0 59,13 1-50,-13-1 41,0 0-42,12 3 41,-12-3-59,0 0 50,0 0-65,0 0 47,13 0-56,-13 0 48,0 0-54,0 0 50,0 0-55,0 0 53,0 0-50,12 3 48,-12-3-54,0 0 56,0 0-56,0 0 54,0 0-50,0 0 42,0 0 20,12 2-45,-12-2 63,0 0-38,0 0 1,0 0 7,0 0-3,0 0-6,0 0 0,0 0-5,0 0-7,0 0 2,0 0-2,0 0-4,0 0-16,0 0-13,0 0-19,0 0-10,0 0-17,0 0 28,0 0-75,0 0 24,0 0-80,0 0 41,0 0-65,0 0 41,0 0-72,0 0 5,0 0 44,0 0-66,0 0-27,0 0-116,0 0-227,0 0-124</inkml:trace>
  <inkml:trace contextRef="#ctx0" brushRef="#br0" timeOffset="47919.938">24043 7479 149,'0'0'282,"-10"3"98,10-3-221,0 0 10,0 0 3,0 0 31,0 0-74,-13 1 67,13-1-81,0 0 70,0 0-74,0 0 41,0 0-63,0 0 56,0 0-16,0 0-60,0 0 93,0 0-76,0 0-69,-9-4 48,9 4-70,0 0 51,0 0-59,0 0 51,12-1-8,-12 1 0,16 0-9,-3 1-9,2-1-2,2 0-49,5 2 55,0-2-49,4 1 50,2 0-50,3 1 56,1-1-51,4 0 55,1 0-54,-3 1 57,2-2-58,-5 5 54,-2-5-51,-1 1 54,0 0-53,-2 2 49,-3-2-50,19 2 33,-23-3 27,-2 3-50,-1-3 60,-3 0-58,1 1 59,-14-1-51,23 2 57,-23-2-51,17 0 48,-17 0-56,15 2 54,-15-2-58,13 0 51,-13 0-57,16 2 39,-16-2 12,0 0-54,12 1 58,-12-1-51,0 0 55,0 0-57,13 1 60,-13-1-55,0 0 59,0 0-50,0 0 65,0 0-51,15 0 50,-15 0-57,0 0 56,0 0-63,0 0 49,12 1-60,-12-1 54,0 0-58,0 0 54,0 0-59,12 1 57,-12-1-55,0 0 49,13 1-54,-13-1 54,0 0-55,19 1 55,-8 0-27,-11-1-33,0 0 60,17 0-54,-17 0 56,0 0-51,15 1 48,-15-1-55,0 0 52,0 0-61,13 2 30,-13-2-91,0 0 8,0 0-114,0 0 0,0 0-362,0 0 237,0 0-476,0 0-329</inkml:trace>
  <inkml:trace contextRef="#ctx0" brushRef="#br0" timeOffset="48608.3731">24128 7468 227,'0'0'269,"-17"-1"-62,17 1-28,-15-1-25,15 1-16,-12-1-13,12 1 82,-14-1-122,14 1-13,0 0-13,0 0-16,-14 0-6,14 0 1,0 0-1,0 0-17,0 0 12,0 0 12,0 0 3,0 0 3,11 4-46,-11-4 67,29 5 24,-16-3-17,4-2-52,0 3 66,3-2-10,0 2-56,1-2 71,2 2-57,2-2 46,1 0-63,1 1 50,0-2-53,-2 5 53,1-5-57,1 0 53,-2 2-49,-3-2 55,0 2-53,-2-1 49,0-1-53,0 1 56,-1 0-54,-1 1 53,-4-2-58,1 0 53,0 0-46,-2 3 52,1-3-57,-14 0 56,22 0-42,-4 0 94,-18 0-29,18 1-58,-18-1 45,14 0-61,-14 0 45,13 2-54,-13-2 38,0 0-56,14 0 56,-14 0-63,0 0 59,14 0-59,-14 0 54,0 0-58,15 0 31,-15 0 15,0 0-49,0 0 38,0 0-68,14 0-11,-14 0-110,0 0 2,0 0-128,0 0-11,0 0-80,0 0-98,0 0-286,13 0-284</inkml:trace>
  <inkml:trace contextRef="#ctx0" brushRef="#br0" timeOffset="50256.2468">24507 7232 333,'0'0'180,"7"-5"-27,-7 5 11,0 0-33,0 0 18,0 0-32,0 0-13,0 0-14,0 0-11,0 0-13,0 0-11,0 0-8,7-6-5,-7 6-9,0 0-4,0 0-2,0 0 1,0 0-2,0 0 0,0 0-6,0 0-6,0 0 0,0 0 15,0 0-14,0 0 2,0 0 8,11 3 1,-11-3 7,0 0 9,17 8 46,-17-8-50,11 6 5,-11-6 1,14 8-3,-6-4 0,0 2 7,0-2-1,3 1 5,-3 1-3,2 0-11,1 0 1,1 2-4,-1 0 18,2 1-15,14 10 56,-12-10-43,2 0-1,-2 2 6,2-1 2,-4-2-11,2 0-17,-4 1-46,3 0 51,-2-3-8,-2 2-3,0-2-5,-2-1-6,1 1-21,-2-2 18,-7-4-4,13 10 1,-13-10-5,10 7-2,-10-7 0,8 8 0,-8-8 0,8 5-1,-8-5 4,0 0-4,9 8 3,-9-8-1,0 0 0,6 8 4,-6-8-6,0 0-1,7 8 3,-7-8 1,0 0-1,0 0-49,6 8 59,-6-8-50,0 0 56,0 0-53,0 0 60,5 10-55,-5-10 54,0 0-50,0 0 51,0 0-50,3 5 27,1 3 25,-4-8-48,0 0 49,0 0-54,6 9 57,-6-9-55,0 0 54,4 9-54,-4-9 55,0 0-53,8 7 53,-8-7-54,0 0 53,7 9-51,-7-9 48,0 0-49,6 7 53,-6-7-54,0 0 56,0 0-52,5 7 55,-5-7-52,0 0 56,0 0-54,0 0 56,0 0-61,6 8 53,-6-8-53,0 0 54,0 0-29,0 0-28,0 0 52,0 0-54,0 0 55,6 6-54,-6-6 58,0 0-62,0 0 52,0 0-50,0 0 54,0 0-52,0 0 54,0 0-49,0 0 60,0 0 25,0 0-38,8 6 66,-8-6-49,0 0 64,0 0-59,0 0 51,0 0-52,0 0 51,0 0-64,0 0 48,0 0-58,0 0 2,0 0 0,0 0 7,0 0-6,0 0 4,0 0-1,0 0-1,0 0 0,0 0 2,0 0 1,0 0 0,0 0 0,0 0-7,0 0-2,0 0-1,0 0-7,0 0-8,0 0 4,0 0-10,0 0-3,0 0-1,0 0-2,0 0 0,0 0-4,0 0-1,0 0-2,0 0 3,0 0-8,0 0 8,-12 3 3,12-3 2,-11 5 11,3 1-3,-20 5 10,12-4-10,1 1-6,-4-2 2,1 3 6,1 0 12,0-1-22,-2 0 4,1 2-4,1-2-1,-2 3 3,1-1 3,0-2-3,-3 2-1,6-3 47,0 0-59,2 0 51,-1 0-58,3-2 47,1 2-48,-1-2 55,2 2-59,-2-1 55,-2 1-53,2 0 56,-3-1-58,2 2 56,1-2-61,-2 1 62,1 1-57,-12 6 28,14-7 30,-3 0-49,2-2 50,2 2-60,-2-2 52,2 0-53,9-5 54,-16 10-53,16-10 51,-12 7-52,12-7 53,-11 5-52,11-5 46,-9 4-43,1 2 32,8-6 19,0 0-44,-7 5 52,7-5-51,0 0 56,-8 6-36,8-6 45,0 0-38,0 0 37,0 0-31,-9 4 33,9-4-38,0 0 31,0 0-26,0 0 39,0 0-22,0 0-33,0 0 16,0 0-63,0 0-5,0 0-131,0 0-29,0 0-145,0 0-69,0 0-847,0 0-877</inkml:trace>
  <inkml:trace contextRef="#ctx0" brushRef="#br0" timeOffset="51395.3611">24600 7190 134,'0'0'236,"0"0"-57,0 0 3,9-6-43,-9 6 10,0 0 9,0 0 8,5-6-5,-5 6 146,0 0-171,0 0-11,6-8-11,-6 8-16,0 0-15,0 0-12,0 0-11,0 0-10,0 0-12,0 0-10,0 0-7,0 0-12,0 0-2,0 0-4,0 0-12,0 0-3,0 0-1,0 0 1,0 0 2,8 4 1,-8-4 1,0 0 2,3 14 6,-3-14 21,7 15 8,-3-6 14,1 0 16,0 2 3,3 3 17,13 12 90,-10-13-80,3 1-4,-1 0-7,0-2-8,-2-1-15,-1 0-15,2-1-9,-2 0-57,-1-3 53,0 4-51,0-4 56,-3 1-58,1-2 55,2 2-70,3 5-79,-5-8 12,0 4-138,0-4-51,-7-5-141,10 12-276,-10-12-218</inkml:trace>
  <inkml:trace contextRef="#ctx0" brushRef="#br0" timeOffset="59636.8512">3857 6454 119,'-20'-4'272,"20"4"-94,-18-5-31,18 5-24,-27-8 110,27 8-131,-18-7-16,18 7-7,-15-5-12,15 5 7,-15-7-14,15 7 10,-13-5-1,13 5-36,-13-4 27,13 4-33,-10-5 23,10 5-40,0 0 26,-12-5-32,12 5 25,0 0-26,0 0 32,-11-4-28,11 4 35,0 0-33,0 0 22,0 0-34,-8-4 30,8 4-42,0 0 44,0 0-38,0 0 31,0 0-29,0 0 15,0 0 14,0 0-29,0 0 36,15 4-27,-15-4 29,17 4-21,-6-3 37,1 0-24,6 4 40,-1-3-29,3 1 24,-1-1-31,7 1 22,-2-1-31,30 3 34,-26 0-23,0-4-18,5 3 19,2 0-19,-2-1 22,3 2-19,1-1 25,1-2-28,0 1 20,8 0-29,-5 1 20,5 1-22,1-2 24,0 0-25,41 4 19,-46-3-1,-3-1-21,2-1 22,1 0-22,-2 1 23,1-1-22,0 1 20,-3-1-20,1 1 17,-2-1-19,1 1 20,-1 1-23,-1-1 22,-2-1-19,39 4 8,-37-2 9,-2-2-20,2 1 22,-1-1-15,-1 1 16,3 0-15,-1-1 13,0 1-13,2-2 5,2-1 11,-2 3 1,2-3-1,-1 0-2,3 2-1,39-1 16,-40 0-23,0-1 12,1 1-18,0 0 15,-1-1-15,2 3 16,5-2-17,-5 1-1,5-2 0,1 2 2,1 1 0,-1-2 1,2 2 0,-3 0-1,53-1 6,-51 1-1,3-1 1,0-1-1,1 1-2,-2-1-4,2 0 1,1 1 1,-2 0-2,1-1 3,1-1-2,-1 2 1,1 1 0,-3-3-7,1 0 9,0 1-1,1 0-1,1 1-1,-1-2-3,-1 1 6,3-1-1,1 0-2,-1 0-2,3 2 0,-1-4 0,2 1 0,0-1 0,0 1 2,-2 0 0,2 1-3,57-5 5,-59 5-1,1-1 1,-1 0 0,0 1-5,2-1 0,-2 1 0,-1-2 1,1 2 2,-4 0-2,2 0 3,-1 0 1,-2 0-2,2 0 1,-1-1 1,56-1-1,-55 1-2,-2 0 6,1-1-5,0-1-2,1 1 1,-2-1-4,-1 0-1,-1 1-2,-2-2 2,-1 2 2,-6 1 0,-2-4-14,-2 3 18,1-3 0,37 0 6,-39 3-3,-1-1-6,2-1-4,-2 4 1,0-3 6,-2 1 0,-2 0-7,-1 0 8,3-1 1,-3 3-6,-2-3 5,1 1-1,0-1 1,0 1 0,29-3 8,-30 2-8,2 1 1,-2-2-2,4 1-2,1-1 1,1 1-4,0-2 5,0 0 0,1 1 0,3 0-7,0 0 7,6-3 1,2 2 2,2-1 0,55-5-3,-51 6-2,3 0 1,0 0 1,3 1 1,1-1 1,-1 1 5,0 0 0,-1 0-47,-1 1 60,-1 2-3,-1-2-3,1 2-1,-1 1-8,1 0-1,49 0 21,-53 0-15,-2 0 6,-6 0-3,-2 0 7,-1 0-13,0 0 20,-4 0 5,1 0 3,-5 0 0,-3 0-1,-1 0-46,0 0 48,-8 0-52,2 0 57,13 0 3,-22 0-34,1 0 65,-1 0-54,-14 0 59,22 0-60,-22 0 58,17 0-60,-17 0 64,15 0-59,-15 0 59,13 0-57,-13 0 64,0 0-42,14 0 50,-14 0-50,0 0 62,0 0-58,16 0 57,-16 0-72,0 0 29,0 0-2,0 0-9,13 0-9,-13 0-14,0 0 18,0 0-15,0 0 2,0 0-17,0 0 0,14 0 15,-14 0-19,0 0-4,0 0-4,0 0 1,0 0 7,0 0-14,0 0-2,0 0-22,0 0-25,0 0-29,0 0 13,0 0-98,0 0-6,0 0-140,0 0-551,0 0-195,0 0-670</inkml:trace>
  <inkml:trace contextRef="#ctx0" brushRef="#br0" timeOffset="63597.4391">18291 10525 85,'0'0'280,"0"0"-70,0 0-17,0 0-39,-7-6 33,7 6-47,0 0 51,-7-7-47,7 7 13,0 0 10,0 0 0,-4-4 174,4 4-238,-6-6 30,6 6-64,0 0 48,0 0-71,0 0 40,0 0-63,0 0 41,-6-8-64,6 8 49,0 0-56,0 0 46,0 0-59,0 0 54,0 0-30,0 0-32,0 0 54,0 0-57,0 0 61,0 0-60,0 0 57,9-6-51,-9 6 49,0 0-54,16 1 60,-16-1-58,18 0 53,-6 1-55,-12-1 7,25 3 4,-10-3 5,0 1 2,2 2 1,1-2 3,3 1 1,-1 1 12,1-1-13,4 0 3,3 2 0,0-1 3,6 0-7,0 1 0,2-1 1,2 1 3,40 3-8,-37-3 7,4 0 10,-4 1-15,0-3 2,5 1 0,-7 2 3,0-2-2,-2 1 1,0-1 2,1 2 0,-4 0 1,1-1-9,0 2 10,-2-1-4,29 6 9,-33-8 12,-3 1-17,2-1 1,-1 0-4,0 0-6,-1 1 14,-1-2-3,2 0-11,-1 2 15,0-1-7,1-1 6,0 0-5,-1 2 11,-2-4-13,25 5 6,-28-4 1,0 0-11,0 1 13,0-1-14,-1 0 15,1-1-22,-2 1 26,0-1-15,0 0 11,-1 2-11,0-4 11,1 4-10,-3-2 10,0 3-12,17-3 3,-14 0 9,-1 0-9,-1 1 9,1-1-10,4 0 10,-1 1-11,0-1 10,2 0-8,0-1 8,1 1-10,0 0 9,-1 0-12,4 0 15,-1-1-15,22 1 9,-26 0 4,1 0-11,0 0 20,0 0-7,-2 0-2,0 0-10,0 0 11,-2 0-14,1 0 11,1 0-8,-3 0 12,1 0-17,-1 0 17,2 0-15,17 0 6,-16 0 7,-1 0-10,-1 0 10,2-3-10,-1 3 11,1-2-12,-1 2 11,2 0-10,-2 0 11,1 0-12,0-1 11,1 1-11,-3 0 7,3 0-4,18-1 3,-20 1 6,-2 0-11,1 0 12,1 0-17,-1 1 15,0-1-13,0 1 11,-1-1-9,-1 0 8,2 0-7,-2 2 15,1 1-11,-2-3 9,1 1-10,13 2 2,-16-2 6,1-1-20,-1 1 22,1 0-14,0-1 16,-1 1-17,2 0 13,0 1-10,-2-1 10,0-1-11,1 2 9,-2-2-9,2 1 13,1-1-12,-1 1 11,-1-1-8,1 0 21,-1 0-13,0 2 19,-1-2 12,1 0 2,-14 0-6,25 0 14,-25 0-11,21 0 16,-21 0-14,19 1 34,-19-1-35,17 0 22,0-1 51,-17 1-62,12 0 19,-12 0-28,0 0 14,17-2-32,-17 2 18,0 0-25,13 0 13,-13 0-24,0 0 18,0 0-32,14-1 0,-14 1-38,0 0-1,0 0-134,11-1 48,-11 1-49,0 0-53,8-5-66,-8 5-125,9-5-303,-9 5-238</inkml:trace>
  <inkml:trace contextRef="#ctx0" brushRef="#br0" timeOffset="71794.9769">24443 9402 428,'0'0'368,"2"-9"-112,-2 9 48,0 0-94,3-13 10,-3 13-14,0 0-24,1-15-11,-1 15 41,0 0-63,0-12 45,0 12-77,0 0 39,-1-14-75,1 14 34,0 0-77,-1-3 33,1 3-25,-7-7-62,7 7 53,-7 7-58,1 1 63,-5 6-67,1 3 56,-4 5-57,0 1 56,-2 9-55,2 0 61,-1 1-64,1-1 59,5-3-60,-11 29 29,13-29-18,1-5 2,2 1 5,2-3 3,1-1 4,1-3 5,1 0-7,3-1 5,2 0 1,0-4 0,3 1 23,0-4-24,2-4 2,5 0 0,-2-6-4,3 0 2,2-6-5,2-4-9,3-6-6,5-5-11,-1-2 55,-4-5-53,2 0 60,-3-1-51,-1-1 56,-3 1-48,-3 5 54,-2-1-47,-1 1 57,6-12 13,-11 21-39,-2 1 65,-1 2-60,1 2 40,-3 0-73,1 1 45,-4 9-64,7-10 49,-7 10-57,0 0 63,0 0-62,-6 9 56,3 1-52,-1 5 52,-5 16-32,6-14-26,-1 0 53,3 2-55,1-2 56,1 0-57,1 0 5,1 0 4,3-3 9,0-1 0,3 0-1,0-2-1,2-4-2,3 1-8,2-3 49,2-3-56,2-5 43,4-2-79,4-6 44,3-2-62,0-9 49,3-2-78,-3-5 44,6-8-46,-3-1 75,-2-2-41,-4 5 16,-2-1 18,7-5 17,-12 5 14,21-27 15,-25 31 27,-2 8 20,-2 1-10,-2 5 4,-2 1 14,-3 3 4,1 2-9,-2 2-13,2-1-8,-3 3-18,-4 8-5,7-10-3,-7 10-1,0 0 3,0 0 8,2 17 0,-8-1 1,1 3-3,-4 4 56,-1 6-66,-2 4 58,-2 2-65,1 1 54,-1-2-59,2 2 52,4-7-38,-4 2 33,3-2-57,3-2 56,-6 21-20,6-26-33,4-3 62,-1-2-63,1 0 51,0-5-52,1 1 56,1-13-52,1 17 55,-1-17-60,6 9 53,-6-9-71,13 3 58,-3-7-55,1-1 63,0-3-60,2 1 64,0-1-57,0-1 61,-2 2-51,2 2 49,-3-1-56,0 2 54,0-1-58,-10 5 57,17-3-56,-17 3 60,14-2-59,-14 2 56,13 3-53,1 1 27,-14-4 32,14 7-58,-14-7 58,17 10-51,-10-5 54,-7-5-57,17 9 58,-7-6-57,-10-3 56,22 5-54,-22-5 52,23 1-51,-12-2 42,2-1-69,19-8-13,-16 3 61,-1 0-51,0-1 65,2 1-59,-3 0 61,-3 1-49,0 0 55,-1 1-53,0 0 64,-3 0-58,-7 5 64,14-5-49,-14 5 58,11-7-44,-11 7 61,9-5-44,-9 5 55,0 0-61,11-6 56,-11 6-62,0 0 59,7-8-62,-7 8 60,0 0-53,0 0 56,2-12-64,-2 12 52,0 0-65,0 0 47,-2-5-37,-7 0-34,9 5 58,-12 2-60,12-2 56,-15 6-48,15-6 46,-14 9-57,5-1 58,3 1-51,-1-3 51,-2 5-53,4-2 54,-1 1-61,1 1 51,-2 10-69,4-11-24,1 1 46,2-11-72,0 20 48,0-20-64,3 20-1,2-12 11,-5-8 25,8 14 10,-8-14 14,9 11 15,-9-11 5,12 5 10,-12-5 0,0 0 65,17-3-57,-17 3 61,15-10-65,-7 2 55,1-3-29,-3 2 45,4-3-43,-3 1 59,2-3-33,-1 2 72,0 2-53,0-2 59,1 0-61,-5 4 53,9-8 11,-7 9-109,-6 7 51,9-11-63,-9 11 51,11-5-58,-11 5 44,13-1-48,-13 1 57,16 5-56,-7-1 55,-2 2-58,1 1 58,2-1-57,-3 2 55,6 7-19,-6-6-42,-2-2 59,-5-7-55,9 13 59,-9-13-56,8 11 61,-8-11-49,7 8 54,-7-8-54,7 6 59,-7-6-51,0 0 54,0 0-88,16-4 15,-5-3-68,2-9 63,3 1-50,4-3 70,3 0-39,-1 0 66,-2 2-51,-2 4 55,1 2-58,-6 2 62,5 3-53,-5 1 62,1 2-44,0 4 68,1 0-53,12 13 64,-11-3-6,-3 2-63,1 3 51,-3 0-65,-1 4 0,0 1-147,-3-1-115,1 1-118,0-1-455,-4-4-391</inkml:trace>
  <inkml:trace contextRef="#ctx0" brushRef="#br0" timeOffset="72407.9739">27729 9115 123,'0'0'731,"4"-14"-143,-4 14-171,4-9-56,-4 9-142,0 0-5,2-12-109,-2 12-28,0 0-19,0 0-12,0 0-8,0 0 16,3 21 109,-4-6-49,-3 7 61,0 4-68,-2 4 47,0 4-78,0 7 43,-1 1-73,0 0 44,-2-1-70,4-2 50,-1-3-66,2-2 51,-3-5-66,2 3 6,1-8 1,-1 0-4,1 0-12,1-4-30,-1-1-44,2-2-30,-1-3-31,0-2 2,1-2 24,-2 0 25,4-10-43,-4 12-104,4-12-45,0 0-40,-5-7-57,1-16-950</inkml:trace>
  <inkml:trace contextRef="#ctx0" brushRef="#br0" timeOffset="72636.9764">27660 9436 307,'7'-30'305,"0"0"-58,0 0-24,-1 0-14,1 1-3,7-26 250,-7 32-272,1 0 22,-2 1-98,2 1 50,1 1-85,1 0 36,0 4-70,-1-1 40,2 3-71,1 1 52,-1 3-67,3 1 49,-1 4-61,-2 1 52,3 3-57,-14 1 53,23 5-56,-12 0 6,1 4 4,-2 0 5,-1 3 8,-1 3-9,-3-2 15,-3 4-4,1-2 4,-8 2 14,1 2 43,-5 0 53,-4 1-72,-19 19 58,14-20-30,2-5-70,2 1 50,-2-4-75,4 0 24,0-2-116,-2-2-36,4-2-159,-2-2-555,12-3-421</inkml:trace>
  <inkml:trace contextRef="#ctx0" brushRef="#br0" timeOffset="72946.9752">27982 9351 981,'0'0'573,"0"0"-177,0 0-15,-14 0-134,14 0 18,0 0-92,0 0 36,0 0-80,0 0 38,-11 2-83,11-2 39,0 0-85,0 0 43,0 0-64,17 1 52,-4 1-14,5-4-63,5 2 50,4 0-56,3-1 54,6 1-55,3-2 51,3 1-59,-1-2 60,6-1-64,-7 2 60,3 0-57,-7-1 55,2 0-77,20-3-22,-33 4 31,-4 1-73,-2-2 32,-1 1-103,-4-1-36,2-2-108,-5 1-46,-2-1-23,-2-2-327,-7 7-226</inkml:trace>
  <inkml:trace contextRef="#ctx0" brushRef="#br0" timeOffset="73197.9807">28478 9114 183,'-6'-7'469,"6"7"-133,-14-10 120,14 10-301,0 0-36,0 0-24,-4-8-11,4 8-12,0 0-19,0 0 0,18 4-4,-8 0 5,4 2 11,1 2 5,4 5-1,2 3-5,2-1-11,21 23 74,-22-13-41,-3-3-65,0 2 62,-3-1-76,-4 2 54,-1-1-41,-6-1 70,-2 0-41,-3-2 61,-4 4-63,-4-3 47,-2 3-70,-5 0 53,-1-2-72,-22 18 49,19-23-38,-2-1-93,2-4 16,5-3-118,0 0-16,1-5-141,3-3-492,10-2-365</inkml:trace>
  <inkml:trace contextRef="#ctx0" brushRef="#br0" timeOffset="73590.9776">29192 9102 47,'17'-13'615,"-1"1"-226,-4 0-12,1 5-129,-3-1 25,-2 0-108,-1 2 28,1-1-80,-8 7 16,8-8-70,-8 8 47,0 0 81,0 0-98,-9 8 62,-1 2-59,-3 7 14,-4 5 13,-3 6 41,-3 2-86,2 1 37,3 3-74,0-3 40,4 5-64,-1-2 53,2 0-68,2-5 39,3 0-44,3 1 57,1-5-55,1-2 49,2 2-52,2-4 56,2-1-63,3 1 60,2-4-57,4 0 59,0-5-61,6-1 58,2-5-59,4-2 55,-3-4-66,36-12 21,-25-5 19,1-4-77,-3-6 47,0-4-59,-2-1 68,-4-2-30,-2 0 82,-2 1-40,-4 1 10,-5 5-1,-2 3-1,-2 3-9,-2 1-23,-3 3-29,2-10-139,-5 14-15,-3 2 18,-1 4-106,-1 0 2,-3 2-2,-3 3-15,-1 1-102,-2 1-199,-2 3-121</inkml:trace>
  <inkml:trace contextRef="#ctx0" brushRef="#br0" timeOffset="73915.1624">29103 9290 204,'0'0'352,"0"0"-60,-3-5 124,4-11-279,-1 16 40,12-13-68,-4 6 17,2 0 21,1 0-11,2-1-9,1 2-19,0 2-23,0 0-20,-1 1-12,1 2-9,-1 2-14,1 3-2,10 9 65,-11-3-11,-1 4-46,-1 3 56,-1 1 4,-2 3-5,0 3-13,-1 3-11,1 0-10,-3 2-64,2 0 58,0 0-9,-1 2-61,2-4 59,0-1-55,3-1 54,-2-4-56,2-2 56,3-1-56,4-1 59,1-3-63,6-3 62,-1-4-58,4-3 55,0-3-60,1-4 59,6-2-61,-3-4 59,-1-2-6,-3 2 24,14-11 52,-22 11-34,-6 1-101,-1 1 2,-2 2-63,-3-2-115,-2 1-117,-6 6-70,0 0-476,0 0-421</inkml:trace>
  <inkml:trace contextRef="#ctx0" brushRef="#br0" timeOffset="74414.8519">30724 9387 230,'9'-12'635,"-9"12"-152,9-11-79,-9 11-58,7-11-36,-7 11-37,6-9-23,-6 9-82,5-8 35,-5 8-94,0 0 31,8-9-91,-8 9 40,0 0-78,0 0 52,0 0-11,5 12 7,-5-12 19,-1 20-11,-1-7-9,0 3-12,-1 1-8,1-2-9,1 2-4,-1-1-5,0 0 1,0-2-66,0-1 66,0-1-97,1 0 47,0-1-37,-2 7-180,3-18 99,-1 15 13,1-15-11,0 0-105,0 0-83,0 0-74,0 0-355,5-10-274</inkml:trace>
  <inkml:trace contextRef="#ctx0" brushRef="#br0" timeOffset="74744.8538">30791 9088 376,'0'0'551,"-4"-23"176,4 23-484,-3-11-59,3 11-51,0 0-35,-5-11-21,5 11-17,0 0-20,0 0-7,-5-7-12,5 7-6,0 0-6,0 0-5,0 0 0,0 0 2,0 0 1,0 0 2,0 0 0,10-5 7,-10 5-1,14-7-5,-6 2 8,1-3-2,-1 1 7,3-2 15,-3 1 8,1-3-1,0-1 42,-3 0-27,1-1 2,-2 1-11,-1 0 58,-2 3-5,3 0-7,-5 9-23,4-16-21,-4 16-21,1-14-40,-1 14-27,0 0-45,-9-9-1,9 9-43,-10 5-36,10-5-47,-13 11-31,2 8-294,8-8 165,2 0-174,1-11-47</inkml:trace>
  <inkml:trace contextRef="#ctx0" brushRef="#br0" timeOffset="75022.8499">31354 9010 63,'14'-8'665,"-1"1"-163,5-3 312,-18 10-464,15-7-76,-15 7-52,11-8-40,-11 8-30,0 0-24,0 0-20,0 0 11,0 0-2,-13 4-3,0 3-69,2 2 47,-5 1-70,2 4 48,-11 14-7,13-12-57,2 2 42,2 0-59,2 2 62,3-3-66,2 2 58,2 0-62,3 1 62,3 2-10,1-1-6,5 3-3,1 1-6,3-4-3,-2 1-4,11 10-1,-14-16-10,-4-3 8,0-1 11,-2-3 16,1-1 22,-4 1 13,-3-9-53,0 14 54,-6-7-75,-8 2-12,-8 2-123,-7 0-128,-8 3-142,-3 0-254,-2-2-326,-4 0-586</inkml:trace>
  <inkml:trace contextRef="#ctx0" brushRef="#br0" timeOffset="75579.8521">28801 10960 521,'0'0'635,"3"-13"-167,-3 13 0,4-11-125,-4 11-17,0 0-124,2-14 5,-2 14-100,0 0 17,0 0-87,0 0 44,0 0-70,3 10 78,-5 4-11,1 4-69,0 4 58,-2 5-62,1 3 47,-2 3-61,1 1 3,-2-2 0,3 1 2,-2-1-7,1-2-7,0-3-1,-1-4-11,-1 0-15,-7 21-89,6-25 41,-2-2-33,-1-2-35,-2-2-39,0-4-32,-3-3-69,0-3-148,-2-3-175,-1-3-137</inkml:trace>
  <inkml:trace contextRef="#ctx0" brushRef="#br0" timeOffset="75790.8541">28142 10962 824,'-9'-8'536,"-1"2"-71,10 6-151,-9-10-21,9 10-119,-8-8 9,8 8-88,0 0 31,-1-12-75,1 12 60,14-13-60,4 5 65,5-4-62,14-2 59,2-2-79,9 3 56,73-24-42,-58 22-32,2 1-6,0-1-27,0 3-37,-7 5-57,-3 0-44,1 0-53,-3 2-44,-1 3-23,-3-1-9,-10 3-93,-2 0-242,-6 0-132</inkml:trace>
  <inkml:trace contextRef="#ctx0" brushRef="#br0" timeOffset="76168.8516">29472 10799 485,'16'5'367,"-16"-5"-58,12 1-27,-12-1 30,0 0-75,10 2 37,-10-2-94,0 0 39,0 0-74,0 0 42,0 0-77,-15 5 50,4-2-54,-5 1 44,-28 11 46,17-5-151,-3 5 41,-3 2-55,0 4 45,0 1-67,-1 2 56,0 2-65,3 1 53,2-1-65,2 2 56,2 0-63,4-2 55,4-4-64,3 0 7,-5 15-13,14-22 22,2 0 3,3-2 2,2-3 8,3 0 2,3-4 1,2 0-3,5-6-6,3-3 33,4-3-76,5-5 32,5-7-81,-3-4 66,-1-2-49,-1-2 72,-3 1-42,-7 4 106,1 3-25,-7 2 87,1 5-48,-5-1 19,2 3-80,-2 1 48,-7 8-69,10-9 52,-10 9-59,0 0 56,0 0-62,0 0 60,0 21-25,0-21-25,-3 19 22,2-8-72,2-1 53,0 2-73,2-1 43,1 2-107,0 0 3,2-2-86,2 0-17,-1-1-70,0-2-32,1-2-115,-1-1-196</inkml:trace>
  <inkml:trace contextRef="#ctx0" brushRef="#br0" timeOffset="76738.8504">29563 10911 76,'6'-6'287,"-6"6"-35,0 0-43,7-8 12,-7 8 138,5-9-216,-5 9 80,0 0-52,0 0 71,5-11-74,-5 11 22,0 0-93,0 0 28,0 0-81,0 0 45,0 0-62,0 0 67,0 13-36,-2-1 77,-5 22 47,4-13-140,1 3 45,1-1-71,1-1 56,2 0-72,1 2 54,2-3-64,1 1 56,2-3-56,1-2 57,2 0-66,1-5 62,-1-2-63,4-3 56,16 2-27,-15-9-40,0-4 54,1-4-66,-1-1 47,1-5-87,-3-9 48,-2 0-61,0-4 70,-3-1-43,-2 0 82,-1 4-2,-2-1 60,-3 3-52,0 4 50,1 0-63,-2 3 42,0 2-90,0 0 9,-2 1-109,2 12-48,-2-15-24,2 15-14,-2-14-3,2 14-2,-1-11-13,1 11-84,5-8-224,-5 8-68</inkml:trace>
  <inkml:trace contextRef="#ctx0" brushRef="#br0" timeOffset="76971.852">30193 10568 69,'9'-9'575,"-2"3"-173,-7 6-97,13-9-80,-13 9-43,0 0-68,10 5 64,-10-5-62,3 19 69,-4-5-30,-1 6 38,-8 39 86,0-19-202,1 2 40,-1 2-77,-2-2 46,3 1-17,2-1-67,-2-4 48,2-5-73,2 0 27,1-3-78,0-4 33,1-1-93,0-3 12,-1-4-84,3-2 35,-1 0-20,2-16-8,-3 19-74,3-19-352,-5 7-138</inkml:trace>
  <inkml:trace contextRef="#ctx0" brushRef="#br0" timeOffset="77612.8514">29898 11030 560,'-8'-5'394,"8"5"-21,-11-11-156,11 11 17,-7-8-111,7 8 40,0 0-88,4-10 44,11 1-4,-5 5-113,7-1 59,4-1-10,3 0-19,5-3-7,3 1-2,9-2 2,0-1-68,0 1 75,0 1-53,-7 1 58,-2 1-69,-3 0 72,-5 0-69,-1 3 79,-6 0-39,0 0 80,-2 1-33,-3 1 87,-1-1-37,0 1 74,-11 2-68,15-5 56,-15 5-85,11-2 32,-11 2-76,0 0 45,0 0-71,0 0 50,0 0-19,0 0-59,-4 16 58,4-16-66,-8 13 60,3-4-64,-1 1 63,1 2-65,1 0 61,0 2-60,0-1 63,0 2-64,2 1 59,1-4-57,0 0 57,1 13-32,0-25-27,0 20 62,0-20-59,1 15 62,-1-15-55,3 13 64,-3-13-44,1 12 59,-1-12-51,0 0 65,4 9-55,-4-9 73,0 0-53,0 0 63,3 4 21,-3-4-98,11 2 47,-11-2-56,0 0 46,0 0-47,0 0 32,0 0-42,8-3 33,-8 3-33,0 0 31,0 0-34,0 0 31,6-6-32,-6 6 35,0 0-34,0 0 27,0 0-39,0 0 35,0 0-38,7-6 37,-7 6-40,0 0 35,0 0-35,0 0 40,0 0-40,0 0 35,0 0-37,0 0 29,0 0-38,3-4 32,5-2 15,-8 6-41,0 0 34,14-6-34,-14 6 38,15-7-37,-6 1 36,1 1-33,1-3 35,-2 2-33,2-4 36,-2 1-34,0 0 33,0-2-34,5-11 5,-12 10 3,1-2 1,-3 3-1,-3-5-8,-2 2 2,-2 1-2,-5-3 1,-1 2 1,-3 2-2,-1 2-3,-1 0-2,3 4-30,-2-1-46,2 3-53,-16 1-236,16 3 150,2 3-92,1-1 15,0 2-91,2 0-31,10-4-417,-12 10-391</inkml:trace>
  <inkml:trace contextRef="#ctx0" brushRef="#br0" timeOffset="78013.8509">30676 11110 549,'0'0'481,"0"0"-110,4 9-66,-4-9-32,0 0-29,0 14-30,0-14-24,0 15 152,0-15-185,0 0-11,0 17-77,0-17 48,2 12-68,-2-12 68,5 10-38,-5-10 64,11 7-64,-11-7 52,19 6-78,-19-6 51,26-2-74,-10-2 55,27-12-10,-17 5-73,-2-6 56,6-5-65,0-2 48,-3-4-81,0-5 42,-3-1-55,-2 0 65,-4-1-24,0 6 124,-8 3-17,-1 6-7,0 1-17,-4 4-16,0-1-13,-1 4-8,-2 2-18,1-1-15,-3 11 1,0-12-15,0 12-3,-6-6-5,6 6 0,-11 3 40,11-3-90,-16 11 28,8-2-74,0 2 35,2 3-77,-5 16-129,7-13 101,1 0-11,3 0-20,0-3-24,1 1-22,3-1-31,1-2-12,1 0-115,2-6-200,0 0-132</inkml:trace>
  <inkml:trace contextRef="#ctx0" brushRef="#br0" timeOffset="78361.8503">31321 10858 224,'9'-10'556,"-9"10"-145,0 0-99,4-12-59,-4 12-31,0 0-21,0 0-24,-13 0-16,13 0-26,-14 7-10,6 0-17,1-1-16,-2 3-15,-1 2-16,1 0-8,1-1-10,-6 15 13,10-15-34,0 1 1,2 0-3,2-11-3,-2 18 1,2-18-1,5 17-1,1-10 0,0-2-1,5 0 2,0-2-12,0-2 4,5-2-1,-1 0-2,18-7 10,-18 1-11,2 0 8,-3-1 7,0-1 10,-1 1-3,-3 0 16,2-2 6,-5 3-5,-2-1 4,1-1-10,-3 1-8,-3 8-6,3-17-7,-3 17-6,-3-19-6,3 19-22,-6-12-20,6 12-33,-9-9-38,9 9-36,-10-5-36,10 5-29,-12-6-11,12 6-5,0 0-1,-13-1 3,13 1 24,0 0 3,0 0 14,0 0-261,0 0 56,0 0 158</inkml:trace>
  <inkml:trace contextRef="#ctx0" brushRef="#br0" timeOffset="78760.8511">31577 10773 333,'11'-6'326,"-3"0"-36,-8 6 5,10-6-15,-10 6-6,9-6-25,-9 6-33,0 0-44,8-6-27,-8 6-11,0 0 10,0 0-10,-10 4-19,10-4-13,-20 17 73,11-9-107,0 0-14,0 1-9,2 1-9,-1 1-6,2 0-6,1-1 2,-1 1-15,3-2-1,0 5-1,2-2 0,1 3-2,1 2-1,2 0-1,6 19 12,-4-15-20,3 0 16,-1 2-12,3 2-1,-1 3-2,1-1 6,1 2 1,-2 0 6,2 0 1,-3 3 0,-1-3-53,0 0 67,-2-4 0,-3 1 7,2 18 87,-5-24-40,1-1 8,-3-1 10,-1 0-45,0-1 69,-3-3-64,1-1 59,-1 3-57,-3-7 50,0 3-39,0-4 31,-4-1-34,1 1 18,-1-4-24,-13 0 97,16-5-89,-2-3-45,-1-2-38,1-3-19,0-6-41,3-2-12,3-5-64,4-2 23,1-5-75,5 0 49,2-5 10,3 2-6,4-2 6,3 2 3,17-31-243,-12 33 125,1 3 17,0 0-63,2 1 14,-3 4-41,0 3-362,-1-3-199</inkml:trace>
  <inkml:trace contextRef="#ctx0" brushRef="#br0" timeOffset="79091.8511">31929 10751 263,'5'-7'418,"-5"7"-59,7-9-33,-2 1 254,-5 8-324,0 0-55,6-9-45,-6 9-32,0 0-25,0 0-7,0 0 4,0 0-2,0 0 9,0 14-1,-2-3 0,2-11-29,-5 21-5,3-11-22,0 13 37,2-23-44,0 21-17,0-21 15,2 21-8,1-11 31,-3-10 3,11 14 0,-3-9-10,5-2-1,2-2-17,6-2-7,1-2-10,3-4-1,3-3-1,27-8-6,-32 10 1,-4 1 2,-2 1-1,-3 1-16,0 2-7,-14 3 3,20 1 14,-11 4 34,-2 3 7,-2 5 5,-4 5-11,-2 1 4,-2 10-9,-2 4-16,-15 50-104,8-39-69,-2 1-39,0 1-84,-1 0-94,1-2-82,-7 7-475,5-8-501</inkml:trace>
  <inkml:trace contextRef="#ctx0" brushRef="#br0" timeOffset="79546.8523">29245 12043 568,'-25'3'399,"4"-2"-90,2 2-79,0-2-50,6-1-48,0 3-32,1-2-26,12-1-11,-11 6 6,11-6 9,0 0 2,34 14 76,0-11-81,8-1-2,13 0 9,10-1 11,17-2 1,7-1 42,11 2-72,6-2 48,6 1-73,28 0 52,4 2-62,5 0 61,5 1 15,4 3-42,168 10 130,-164-5-78,-1 1-82,-5 0 56,-6 3-69,-8 0 71,-10-2 4,-8 3 13,-27-6 14,-2-1-1,-5 1 16,-8-4-4,-6 0 9,-15-1-12,-4-1-8,36 2 60,-57-5-103,-6 0-12,-3 2-5,-5-2-24,-2-2-40,-3 2-76,-1-5-186,-1 0-247,-2-2-167,-2-3-631,-6 2-911</inkml:trace>
  <inkml:trace contextRef="#ctx0" brushRef="#br0" timeOffset="91099.3896">24668 6658 69,'-13'-2'359,"13"2"-225,-12-1-10,12 1-14,-12-2-4,12 2-11,-13 0-2,13 0-2,-13-4-13,13 4-18,-14-2-10,14 2-3,-14-2-11,14 2-8,-15-2-5,-3 0 10,18 2-19,-21-1-4,21 1-6,-25 0 24,12 1-26,-1-1 1,-1 2 23,-1-2-7,0 2-6,-2 0 10,0-1 7,0 0-3,0 0 13,1 2-17,-3-1 1,1 0-15,0 2 5,-2-2-4,2 2-1,1-1-1,-1 3-1,1-3-3,-1 0 0,1 1-4,1 1 9,0 0-9,0-1-1,0 3 0,1-1 0,-24 9-30,21-5 37,-3 1-30,2-1 34,-2 3-28,-1 1 5,0 0 0,1 1 32,1-1-29,0 3 26,0 0-29,1 0 29,0 2-29,1 0 30,1 1-5,-18 24 57,17-22-32,1 5-5,3-4-12,-2 1-3,2-2-7,-1 3 1,4-1-6,-2 0 4,2-1-3,0 2 8,1-1-12,-1 1-41,1 0 54,2 1-45,-1 0 44,1-2-40,0-1 42,3 0-39,-1 1 5,2-4 16,-1 4-8,2-2-2,1 1 46,1 0-53,0 1 48,2-2-49,2 2 48,0-1-47,2 2 50,8 30-8,-6-28-47,0 1 52,2-2-56,1 2 55,0-2-51,0 0 46,1 1-44,0-4 49,1 2-47,0 1 56,-1-3-51,2 1 43,1 1-51,-1-2 55,4 1-47,-1 2 3,2-3 3,4 3 4,1 0 16,1-1-16,3-1 18,0 2-14,2-3-5,3-1-3,-1-1 10,1-1-4,3-1 3,-1 0-4,0 0 4,34 15-1,-38-21-1,1-1 3,-2 2-4,1-3-3,1-2 4,-1 3 1,0-5 1,3 3 0,-3-1 2,1-2-2,1 0 1,-4-3-1,0 2 5,0-3-5,26 4 6,-25-5 3,-1 1 3,0-2-1,-1 1 3,1-1 2,0 0 1,0-1 0,-4 0 2,0 0-6,1 0-8,3-1 3,-5 0 1,1-1 5,0 1 6,2-3 3,-1 2 13,0-2-14,1 2-3,2-3 0,-2 0-2,2 0-1,-2-2 7,4-1-6,-1-1 22,-1 0-4,0-1-7,1 0-11,-3 0 10,-2 1-4,26-15 15,-25 11-17,3 2-10,-4-5 13,-1 4-3,-2-2-3,3 0-4,0-1 5,-6 2-4,3-3-7,-1 2 58,-3 1-28,-1-1 44,3 0-64,-4 1 47,15-21-17,-13 15-61,-1-2 55,-1-1-62,-1-1 54,-2 0-58,0 3 57,-1-1-27,-1 4 85,-1-3-64,-1 1 46,-2-1-69,2 1 54,-3 2-61,-1 1 50,5-21 2,-6 19-73,-1 0 60,1-1-59,-2-1 55,3 1-33,-6-3-20,3-2 1,-1 0 5,-1 0 55,0 1-44,-2-1 70,2 1-65,-1 0 65,-1 2-68,0-3 46,0 0-60,0 3 56,0-1-55,-1 2 66,1 0-62,0 1 53,-3-1-2,3 4-25,-3-1 62,2 0-71,1 0 54,-1 0-59,1 2 43,-5-2-53,-1-14 39,6 16 6,-2-2-57,-1 2 54,2 1-59,-2-3 54,1 2-55,0-2 56,-2 1-63,-1-1 61,0 0-50,1 0 45,-4 0-53,3 3 55,-2-3-57,-14-15 26,13 17 28,-3 1-56,1-1 58,-1 1-55,1-1 8,1 1 3,-3 3 7,5 1 55,0 0-56,-1 1 48,1-1-57,1 2 61,0-1-64,1 2 43,1 1-41,1 1 54,-1-2-57,0 2 55,1-1-56,0 2 54,7 4-58,-16-9 56,10 4-53,6 5 52,-19-6-56,9 2 56,-2 1-54,3 1 55,-4 0-63,-11-2 8,13 1 45,-2 2-53,13 1 52,-22-2-73,22 2 17,-19-1-82,19 1 12,-17 0-79,17 0 47,-16 2-62,16-2 39,-19 5-51,10-1-12,-1 0-36,-7 9-660,10-9 346</inkml:trace>
  <inkml:trace contextRef="#ctx0" brushRef="#br0" timeOffset="116811.5144">7974 9126 250,'-5'0'406,"5"0"-260,0 0-6,-11 5 1,11-5-7,0 0-11,0 0-7,0 0-4,0 0-12,0 0-15,0 0-8,0 0-9,0 0-12,0 0-8,0 0-9,0 0 11,0 0-32,0 0-7,0 0-5,0 0 4,-9 4-1,9-4-3,0 0-7,0 0-1,0 0 0,0 0-2,10 5 7,-10-5 3,11 3-1,-11-3 7,26 6-7,-12-3-1,2-1 2,3 1-3,1 0 0,3-1 3,3 1 5,2-2-13,1 0 10,2 1-6,6 0 5,1-1-7,2 1 4,0-2-6,2 0 3,44 1 7,-43-1-4,6 1-12,-5 0 6,-2 1 0,0 1-2,-1-2 2,-1 2 7,-1-3-5,0 2 6,-3-1-6,-1 2 7,-4-2-10,6 2 7,-6-2-5,36 3 75,-29-4-25,-1 2 6,3-2-10,0 0-10,1 0-6,4 0-6,5 0-2,-1-2-7,2 2-6,-1 0 3,1-1-7,-8 1 2,1 0-16,0 0 17,40 0 1,-41 1-9,-2-1 6,2 2-8,-1-2 9,0 1-6,-1 1 11,1-2 0,-1 2-4,1-1 0,-2 0-9,1 0-7,-2 1 10,2-2-5,0 1 4,0-1-10,-2 1 11,2-1-6,-2 2 9,3-2-6,-1 1 8,1-1-4,-2 0 6,-1 2-7,0-2 10,1 0-8,-1 1 10,-1-1-7,2 1 10,-2-1-1,39 1 13,-37 1-16,0-1 7,0-1-15,1 1 3,-1 0 1,-1 1-1,3-2-4,-1 1-8,-1 0 15,0-1-10,1 0 13,-1 3-14,3-3 16,-3 0-4,44 0 4,-40 2-11,-2-2-4,0 1 2,3-1-3,6-1 6,-8 2-1,6-1 1,1 1-3,-7-1 0,6 1-1,-7 1 1,1-1-11,6 0 12,-7 2-11,43-1 5,-43 0 9,8-1-3,-3 2 0,-4-2-1,4 0 0,2 2-1,-2-2 0,3 2 1,0-3-1,-3 1 0,4 2-1,-4-2 0,3 0 0,-8 2-1,44 0-10,-43-3 16,6 2 0,-8-2 2,1 3-2,1-2-1,6 0-1,-8 1-6,2-1 0,-1-1 0,3 1 6,-2 0-3,5 1 1,-4-2-1,-2 0-1,50 4-1,-49-3 1,-2 1 1,2-1 0,-3 1 0,2 0 0,0-1-3,-2 0 1,0 0 2,-1 1 2,1-1-4,-2 1 1,-1-1 1,2 0 1,-4 1-1,27 0 0,-30-1-2,-3 1 3,2-2 0,-1 0-2,-1 2 1,0-2 1,2 0 4,-2 1 0,-1-1 0,3 0 0,-3 0-4,1 0 2,-1-1 0,-1 1 16,29-2 24,-29 2-26,1 0-2,-1-2-5,-4 2-1,1-1-1,0 1-1,-2 0 0,5-1 3,-1 0 2,1-1-1,-2 1 3,0 1 1,1-1 10,0-1 10,25-1 56,-29 2-38,0 0-7,2-2-2,-3 2-3,1 0 2,0-2 7,0 2 3,-2 0 2,1 1-7,-1-3-3,2 3-1,-3-2 3,0 1 2,0 1 1,0-1-1,0 1-5,-4-1-9,1 1-6,-3-2-7,1 2-6,-2-1-5,-12 1-5,20 0-13,-20 0-48,17 1-76,-17-1-83,15 4-125,-15-4-235</inkml:trace>
  <inkml:trace contextRef="#ctx0" brushRef="#br0" timeOffset="117357.5141">15838 9287 1939</inkml:trace>
  <inkml:trace contextRef="#ctx0" brushRef="#br0" timeOffset="124579.1533">13897 11160 418,'0'0'425,"4"-9"-104,-4 9-74,3-9-57,-3 9-44,0 0-31,0 0-23,6-8-11,-6 8 21,0 0 26,10 9 20,-6 1 29,2 5-2,-1 5-12,2 3-11,-1 6-24,4 9-35,1 1 3,2 3-16,-2-1-15,2 2-9,-1 1-9,-1-1-9,14 41 22,-14-46-38,-1-2-4,-2-6 0,-1-2 3,-3-3 8,1-6 8,0-2 15,-3-1 28,1-2 30,-2-3 14,-1-11-48,-1 14 15,1-14-56,-10 5-6,-8-18-82,4-4 20,-1-9-12,-3-12-7,4-5-8,-4-14-10,5-3 29,4-5 0,2 0 15,5 10 4,4 0 11,0 5 2,6 2-4,0 5 0,3 4-1,18-29-24,-14 42 19,2 5 1,-1 4-3,-1 4 8,1 7-6,-2 2 4,0 4 0,-1 4 3,0 2 2,-2 5 9,-2 0-3,-1 4 0,-4 2 4,0 0-2,-4 22 2,-4-22-1,0 5 1,-2-2-13,-2-1-43,3 0-19,-4-2-70,0 0-68,0-5-40,3 1-71,-1-2-87,0-4-321,7-7-235</inkml:trace>
  <inkml:trace contextRef="#ctx0" brushRef="#br0" timeOffset="124791.155">14378 11205 4,'11'-1'922,"-11"1"-271,18-2-149,-18 2-115,13-1-92,-13 1-64,12-1-46,-12 1-36,13-3-29,-13 3-26,16-4-17,-4 0-13,4-2-14,1 0-28,5 0 24,1-2-110,5-2-13,2 1-103,-3 2 12,-2 2-92,0-1 5,-3 5-31,-2-2-24,-3 6-31,-3 1-240,-2 1-95</inkml:trace>
  <inkml:trace contextRef="#ctx0" brushRef="#br0" timeOffset="124933.1574">14697 11333 476,'-25'27'427,"1"-2"-14,1-5-46,4 0-10,4-6-33,1 1-52,2-5-40,2 1-46,1-3-35,3 6 80,6-14-138,0 0-17,11 7-35,3-10-82,8-4-87,5-2-86,7-8-60,6-3-71,-2-1-490,8-12-373</inkml:trace>
  <inkml:trace contextRef="#ctx0" brushRef="#br0" timeOffset="125326.6978">15310 10859 901,'0'0'377,"-6"-9"-83,6 9-42,-16 1-15,0 3-7,-1 5-32,-6 5-19,-2 2 32,-3 9-83,-1-1 30,3 4-75,-1 1 42,5-1-75,-1 3 40,-8 22-48,19-28-11,3-4-17,5 1-2,0-5-2,4 0 1,1-5-2,2 0 0,3-1 1,1-5-3,5-1-6,0-3-22,2-3-5,0-5 4,8-2-10,-1-7-28,0-3-15,2-8 13,-2-1 15,-4 5 54,0 2 54,-6 5 31,1 1 6,-6 2-24,3 2-23,-2 3-15,-7 7-16,0 0 6,0 0 9,8 12 3,-12 20 31,0-6-43,-2 2-23,4 3 20,-1-4-21,3 0-2,2-2 17,1 0-21,0-1 21,5 0-27,1-5 30,-1-1-22,3-3 27,0-4-29,2-2 31,15-2 1,-10-11-20,3-3 24,2-9-29,2-6 27,1-8-11,-3-7-3,0-11-42,0-4-24,-2-2-4,-4 1 3,-3 11 15,-2 4 7,-5 7-4,-1 9-35,0-11-386,-6 33 176,-4-14-8,4 14-7,-17 2-50,6 6-356,-11 10-207</inkml:trace>
  <inkml:trace contextRef="#ctx0" brushRef="#br0" timeOffset="125804.8199">14200 12205 377,'-36'20'708,"0"-1"-179,2 1-125,3-1-80,6-2-83,3 1-48,2 1-32,7-5-37,1 3-23,5 0-20,5-2 41,2 1-49,5 0-8,5 2-9,9 3-8,5-3-6,6 2-7,10-3-5,3-4-4,8-2-1,7-4 3,5-4 3,17-6-5,3-4-2,3-8-3,21-11-5,3-6 3,-2-6-24,2-8 24,105-66-3,-111 47-2,-1-8-2,-5-6 14,-5-4-24,-7-4-23,-6-1 18,-6-4-21,-9-1 24,-8-2-9,-7-3-11,-8-2-1,-6 1-3,-8-1 1,-9 18-7,-1-87 41,-19 88 16,-7 1 3,-7 1-5,-8 4-3,-9 2-5,-10 8-5,-14-5-7,-14 9-4,-12 9-10,-11 13-5,-11 7-1,-12 13 3,-10 10 6,-8 10 47,-151 40-30,138-4-30,-2 14 52,2 13-52,-27 24 7,13 13-9,15 11 24,35-13 0,10 6-2,11 3-4,13 3-9,12 1 25,16-3 20,15-4-26,19-19 0,23 79 3,17-91-26,11-6 24,25 7-21,13-12 24,9-8-20,9-9 24,14-14-27,11-11-10,11-13 1,12-13-60,10-16-57,11-11-133,8-12-162,38-26-515</inkml:trace>
  <inkml:trace contextRef="#ctx0" brushRef="#br0" timeOffset="139409.8188">8620 8352 4,'0'0'182,"4"-8"-11,-4 8-50,2-9 117,-2 9-130,0 0-9,0 0-5,0-14-3,0 14-16,0 0 7,-2-14-10,2 14 31,-4-7-47,4 7 33,-5-11-48,5 11 8,-8-12-31,8 12 34,-15-17 36,15 17-72,-12-11 36,5 5-47,0-1 39,-1 2-48,1 0 41,-2 0-45,0 0 45,0 2-46,-2-2 45,0 1-38,1 2 40,-3-1-54,2 1 44,-16 0-23,14 1-31,-1 2 54,0-1-51,-1 2 53,-1 0-47,-2 1 52,2 1-53,-1 1 48,-1-1-42,3 2 53,-3 1-50,0-1 64,-1 5-70,1-2 13,-23 19 14,22-12-3,-1 1-1,-1 3 1,3-3 18,-1 5-30,1-1 69,3 3-80,-2-2 67,3 2-64,0 1 62,1 0-56,3 0 63,-1 2-65,0-2 68,-1 22 9,7-22-77,1-2 66,2 1-55,1-1 62,1 2-56,1-2 54,2 0-57,1 0 55,1 1-59,0-2 2,1-2-4,1 1 4,2-1-1,1 0 1,0-1 0,1 0 2,2-2-1,0-1 1,3 0-2,-2-2 0,4 1 2,-2-4 2,2 1 1,1 0-4,-1-2-4,0-2-6,-1-1-5,1-2 1,-1-3-10,22 0-4,-20-5 20,4-1-14,1-1 13,2-4-3,3 0 2,6-7-1,-1-1 2,3-1 50,3-2-61,-2-4 48,7-5-46,0-1 55,-2-3-51,-2-1 58,28-32 20,-40 32-66,-2-2 43,-3-1-53,-3-1 4,-2-1 9,-4 1-2,-1-1 1,-6 1 0,-3 6 67,-2-1-46,-4 6 38,-3-5-54,-1 2 58,-4 2-64,-17-25 98,12 28-68,-1 4-9,-3 2-19,0 2-51,0 4-37,0 1-68,-1 5-63,-1 0-87,1 2-90,0 2-359,0 2-257</inkml:trace>
  <inkml:trace contextRef="#ctx0" brushRef="#br0" timeOffset="140752.823">10321 8147 312,'0'0'263,"-8"-7"-58,8 7-39,-10-7-9,10 7-17,-12-5-12,4 1-10,8 4-40,-16-8 35,7 4-60,0 0 53,-2 0-67,0 2 46,1-2-70,-3 3 57,3-1-67,-4 2 60,14 0-66,-23-2 57,23 2-65,-26 2 57,14-2-65,-1 1 57,-15 6-5,11-3-36,2 1 70,-3 0-74,0 2 61,-2 1-67,-1-1 67,1 1-66,-1 1 62,1-2-68,1 3 63,-3-1-60,2 3-13,0-3 32,0 3 0,-16 11 0,17-8 0,3-1 14,-1 1 3,3 0 3,-3 6-8,3-2 0,1 0-10,2 3-1,0-1-2,0 0-3,2-1 54,0 1-63,0 0 56,1 1-66,-6 22 42,8-21 13,0-1-58,1 0 59,1 1-57,-2-1 55,3 0-53,-1 1 66,0-1-40,2 2 35,0-4-63,1 1 8,1-2-3,1 3 9,1 1 0,5 24 24,-1-25 19,1 0-31,1-1-6,1-1 6,1 0-8,0-2 9,3 0 4,-2 1-1,1-4 4,2 1 8,-1 0-5,1-2-4,-2-1-2,1 0-2,17 11 6,-16-14-7,-1-2-4,2 1 1,-1-2 1,1-1-3,-1 0 0,3-3 0,-2 2 1,2-2-1,0-2 0,-1-1-2,-1 0 4,3-1-3,0-3-12,22-5 11,-19 4 8,1-4-11,1-1 16,3 0-7,1-2 10,-1-2 3,1 0-1,0 1-3,1-7-3,0-1-1,-1 0 55,0-1-36,-3-1 58,-1-2-64,18-30 56,-23 26-22,-3-2-70,-1-3 55,-3 4-60,-4-2 52,1-7-60,-3 4 7,-4-1 13,-1-2-4,-5 2-1,0-6 4,-2 3 51,-4 1-61,-1-1 61,-3 5-46,-1 0 64,-1 3-65,-1-1 51,0 6-60,1 1 55,-1 3-54,2 0 63,-1 1-45,4 5 50,-1 3-56,2-1 48,3 2-61,0 4 48,2-2-65,-5-4-35,12 14 16,-11-9-64,11 9 45,-8-6-73,8 6 18,0 0-100,-12 7 26,12-7-88,-5 10-67,5-10-450,-6 14-323</inkml:trace>
  <inkml:trace contextRef="#ctx0" brushRef="#br0" timeOffset="159081.7268">6046 4296 246,'0'0'464,"0"0"-77,0 0-111,-1-12-19,1 12-65,0 0 24,0 0-23,-4-11 12,4 11-17,0 0-6,0 0-13,0 0-7,-2-6 62,2 6-152,-3-9-21,3 9-26,0 0-10,0 0-26,0 0 11,0 0-11,3 13 14,-3-13-13,2 22 20,1-4-15,-1 5 21,0 2-13,-1 4 8,1 5 3,0 0-8,0 2 5,1-1-2,-1 0 0,1-1 2,-1-2 8,1-1-14,-1-4 12,1-1-15,0-2 15,-1-1-31,1-2-23,-1-1-59,2-3-26,1 12-268,-2-17 165,-2 0-29,-1-12 11,3 14-478,-3-14-226</inkml:trace>
  <inkml:trace contextRef="#ctx0" brushRef="#br0" timeOffset="159362.7285">6082 4255 132,'5'-17'357,"-2"3"-96,2-1-63,1 2-42,2 0-26,2 1-33,-1 3-27,0-2-13,4 5-11,-3 1-6,2 2 7,1 3-4,-1 0 1,5 4-1,12 14 131,-16-4-43,-2 2 6,-1 4-51,-3-2 8,-3 3-31,-2-2 26,-3-2-25,-2 2 30,-2 3-4,-1-2-11,-5-1-9,-5 2-6,2-3-5,-1-1-8,1-3-14,0 1-13,2-1-22,1-4-25,2 0-38,0-1-45,1-2-88,8-7-36,-10 8-132,10-8-319,0 0-190</inkml:trace>
  <inkml:trace contextRef="#ctx0" brushRef="#br0" timeOffset="159703.7251">6424 4492 650,'0'0'355,"0"0"-70,-7 9-69,7-9-31,0 0-16,0 0-25,-5 8-23,5-8-18,0 0-36,0 0-17,0 0-5,7 5-9,-7-5-7,18 2-8,10-4 6,-6 2-14,3-2-2,3 0 5,2 1 9,8-2 10,2 1-3,1-1-4,5-1-1,-5 0 2,-3 0-6,-2 3-1,-3-2 8,-5 1-21,-1-1 1,-8 3-1,2-2 0,-5-1 6,0 3-11,-3-2-11,0 1-17,-2-1-13,-11 2-57,19-4-96,-19 4-70,11-5-68,-11 5-271,7-10-111</inkml:trace>
  <inkml:trace contextRef="#ctx0" brushRef="#br0" timeOffset="159964.7292">6988 4244 85,'0'0'527,"0"0"-125,-5-10-117,5 10-42,0 0-65,0 0-25,-5-11-73,5 11 22,0 0-43,0 0 24,10-6-35,-10 6 33,16 4-5,-4-1 13,17 8 25,-9-2-80,-1 2 17,4 1-25,0 5 27,0-2-22,-1 3 16,-2 0-20,0 2 6,-3-1-4,0 0-6,-6-1-7,-2 0 8,0 2-24,-5-3 72,-7 19 80,-2-15-83,-5 0-8,-2 1-9,-3-1-9,2-3-10,2-2-6,-2-2-23,3-2-33,1 0-30,0-3-28,3 0-30,6-9-109,-11 8-168,11-8-428</inkml:trace>
  <inkml:trace contextRef="#ctx0" brushRef="#br0" timeOffset="160307.726">7540 4238 30,'13'-12'764,"-3"3"-207,-2 1-154,1 0-93,-3 2-111,-6 6-32,8-6-51,-8 6-13,0 0-24,-4 11 10,-8 12 66,2-8-94,1 4 9,0 3-28,-2 3-5,2 1-2,2 3-4,2-4-44,-1-1 56,2 0-53,3 2 51,0-2-7,1-4-4,0 1-3,2 1-4,6 13 29,-3-19-27,1-1 0,2-1 9,1-2 5,1-2 12,0-1 1,3-4-4,0 0 6,0-4-2,1-4 0,0-1-58,5-5 46,-1-4-59,1-7 49,17-25 17,-18 15-30,-6 3-5,1-1 29,-3 1-10,-2-2 3,0 7 19,-1 0 16,-3 1-3,0 4-1,-1 1-28,-1 0-14,0 4-28,-1 1-37,-1 11-50,-3-29-345,3 29 117,-6-11-5,6 11-38,-13 0 3,13 0-50,-20 2-250,9 2-172</inkml:trace>
  <inkml:trace contextRef="#ctx0" brushRef="#br0" timeOffset="160613.7264">7557 4403 257,'0'0'418,"0"0"-116,0 0-59,0 0-28,0-14 97,0 14-154,7-8 53,-7 8-12,12-10-21,-6 3-51,3 2 2,1 1-43,3-1 0,-1 2-30,3 1 7,-1 0-26,1 4 7,3 2-25,-1 1 13,21 12 16,-17-7-20,-5 2-4,2 0 1,-2 0-6,0 1 2,-2-1-10,1 0 0,-4 0 2,1-3 1,0 0-50,-3 0 62,2 0-51,-3-2 62,0 0-47,8 4 107,-8-6 16,-8-5-49,19 4 41,-19-4-67,22-2 47,-6-3-73,-1 0 48,1-2-12,0 0-14,-1 1-1,-1-1-6,-1 2-6,-3 0-23,-1 1-42,7-4-232,-16 8 26,13-5-85,-13 5-89,10-4-452,-10 4-431</inkml:trace>
  <inkml:trace contextRef="#ctx0" brushRef="#br0" timeOffset="163957.7263">6162 4210 219,'0'0'200,"0"0"-31,0 0-12,0 0-4,0 0-4,-10-1-5,10 1-16,0 0-7,0 0-17,0 0-19,0 0-14,0 0-12,0 0-14,0 0-11,0 0-4,0 0 36,0 0-24,0 0 4,0 0 5,-14-2 5,14 2-7,0 0-21,0 0 29,0 0 1,0 0 4,0 0 4,0 0 0,-11-3-7,11 3-3,-8-5-3,-2-2 57,10 7-54,-10-9-7,4 1 0,0 1-5,0-1-10,-1-3-23,2-1 11,0-3-23,0-1 10,0 1-17,2-3 0,1 0-13,-1 1 19,3-1-16,-1-18 2,2 19 17,1 3-18,-1 0 22,1 1-23,0 0 15,0 2-19,2 1 22,-2-2-11,1 2 15,-3 10-19,5-17 16,-5 17-21,4-15 23,-4 15-22,5-16 3,-5 16 10,4-9-37,-4 9 25,0 0-15,8-8 25,-8 8-22,9-6 30,-9 6-25,12-3 29,-12 3-18,20-1 20,-8 0-18,4 1 26,-1 0-22,5-1 25,2 0-30,5 0 31,1-1-37,3 1 13,3-4 21,3 0-22,0 1 23,1-2-24,0 0 17,-2 0-14,-1 0 25,1-2-12,-1 1 30,-2 2-5,28-9 25,-36 8-27,-3 1 4,-1 0-2,-4 1 3,0 1-2,-2-2 1,-2 4-6,-1-2-8,-2-1 0,2 2-5,-12 2-4,18-4-7,-18 4 2,16-4-1,1 1 4,-17 3-5,15-4-1,-15 4-6,19-3-1,-19 3 0,22-4 1,-9 3 2,-2-2 4,3 1-3,-1 0 2,2-1 4,-2 2 10,4-2 7,-2 0 3,16-4 36,-18 4-32,1 1 1,-1-1 4,-1 1 0,0-1 0,0 1 0,-12 2-2,20-7-1,-20 7-5,19-3-1,-19 3-4,14-4-3,-14 4-6,14-2-3,-4-1-7,-10 3-11,0 0-8,14-2-13,-14 2-22,0 0 2,12 4 6,-12-4 8,6 10-6,-1-3 23,-1 1-9,1 3 22,-1 2-12,1 1 20,-1 2-12,1-1-1,-1 2 16,0 0-16,2-2 18,-2 2-17,-1-2 17,0 0-18,1 1 19,1-1-11,-1-1 19,1 1-16,-1-1 13,1 0-20,-2-3-2,1-2-24,2 11-93,-6-20 31,8 15-58,-8-15-12,5 13-77,-5-13-42,4 11-128,-4-11-199,0 0-122</inkml:trace>
  <inkml:trace contextRef="#ctx0" brushRef="#br0" timeOffset="167542.7276">10409 16009 315,'0'0'244,"0"0"-41,-7-12-40,7 12-14,0 0-8,-6-11-34,6 11 19,0 0-27,-5-8 20,5 8-35,0 0 29,-5-9-36,5 9 94,0 0-80,-5-8-38,5 8 20,0 0-35,0 0 20,0 0-31,0 0 13,-6-9-21,6 9 15,0 0-27,0 0 28,0 0-22,0 0 23,0 0-23,0 0 41,0 0-13,0 0-20,0 0 17,0 0-18,-3-8 16,3 8-25,0 0 20,0 0-24,0 0 18,0 0-26,0 0 16,0 0-27,0 0 18,0 0-15,0 14 58,0-14-5,2 23 6,1-4 35,1 3-18,-1 4 4,1 6-14,1 3-3,2 4-7,0 2-8,0-1-6,-1-6-6,2 4-4,-2-4-5,1-2-6,6 31 9,-7-33-16,-1-1-2,0-4-57,-1-1-7,0 1-50,0-3-27,-1-1-65,1-4-28,-1-2-58,-1-1-5,-2-14-65,4 16-235,-4-16-107</inkml:trace>
  <inkml:trace contextRef="#ctx0" brushRef="#br0" timeOffset="167909.2693">10418 16160 17,'-5'-12'323,"-2"0"-57,2 0-46,-1 1 2,-5-12 118,8 13-230,-1-1 10,0 0-45,3-3 16,-1 4-27,2-2 26,2 2-43,1-2 23,3-1-46,0 1 21,3 0-30,4-2 29,1 1-33,2-1 31,21-9 13,-15 15-25,1-2-4,-1 6-10,2-1-23,-2 4 23,-1 2-20,3 3 47,-1 0-27,-2 4 25,-1 3-21,-1 3 32,-4 1-20,-2 2 18,-4 4 31,0 22 63,-12-21-84,-2 5 7,-3 0-8,-3 0-7,-4 0-8,-2 3-9,-2 0-5,1-6-5,2-3-19,-1-1-30,4-5-26,-2-2-38,4-3-56,2-5-96,9-5-89,-12 2-418,12-2-255</inkml:trace>
  <inkml:trace contextRef="#ctx0" brushRef="#br0" timeOffset="168360.2632">11198 16177 6,'-11'3'336,"11"-3"-63,0 0-27,0 0-7,-13 1-41,13-1 19,0 0-38,0 0 14,-13 1-39,13-1 16,0 0-37,0 0 1,0 0-36,-14 1 9,14-1-46,0 0 4,0 0-30,0 0 6,0 0-21,0 0 14,0 0-15,0 0 25,18-4 27,-5 0-37,7-2 19,2-1-17,8-3 17,8-3-19,2-1 20,4 0-7,0-1 7,3 0-22,0-1 14,-1 0-17,-2 3 9,0-2-13,-4 3 6,25-7-1,-39 12-22,-2 2 7,-3-1-14,-5 3 12,0-1-18,-3 1 12,-2 0-6,-11 3 10,19-1-11,-19 1 14,0 0-14,15 0 11,-15 0-27,0 0-16,0 0-120,0 0 26,-4 12-1,4-12-47,0 0 3,-5 6-62,5-6-24,0 0-68,0 0-350,-13 2-181</inkml:trace>
  <inkml:trace contextRef="#ctx0" brushRef="#br0" timeOffset="168825.261">11267 16387 366,'-9'5'335,"9"-5"-40,-13 6-29,13-6-39,-9 4-33,9-4-35,-10 4-26,10-4-28,0 0-22,-7 5-7,7-5 5,0 0 0,0 0 62,0 0-75,0 0-3,0 0-2,0 0 2,10 3 1,-10-3-3,0 0 1,16-2-4,-16 2 3,15-3 7,-5 1 0,1-1-5,2 1-2,5-1 2,23-9 49,-16 7-65,5-4-6,2-1-8,5-2-6,3-1 12,0-1-5,1-3 11,3 1-9,-2-1 11,2 1-9,-1 1 4,-2 0-9,-1 2 2,-9 3-12,25-8 19,-35 10-40,-1 3 9,-3 0-2,-2-1 0,-2 3 6,-4 0-2,3 0 8,-12 3-2,12-4-1,-12 4-6,0 0 1,0 0-6,0 0 1,0 0-9,0 0-29,0 0-18,0 0-14,-6 7-38,6-7-15,-13 2-56,13-2-18,0 0-48,-16-1-28,16 1-53,-11-4 4,11 4-29,-8-9-348,8 9-197</inkml:trace>
  <inkml:trace contextRef="#ctx0" brushRef="#br0" timeOffset="169197.2663">11800 15737 408,'-9'-8'318,"-2"-3"173,4 5-297,7 6-41,-11-9 16,11 9-41,-9-8 16,9 8-14,-8-7-14,8 7-16,-6-5-39,6 5 8,0 0-13,-9-8-11,9 8-8,0 0-2,0 0 24,0 0-35,6-6 23,-6 6 13,17 0 33,-6 1-24,7 0 10,0 4-13,4 0 10,5 2-28,4 3 14,7 1 20,0 5 21,-1-1-29,3 3-2,1 0-27,-4 3 3,0 1-19,-3 0 4,-3 2-7,-4 2 15,-4 1 44,-4 2 10,-6-4-1,-4 3 0,-2-2-19,-7 1 1,-5 0-17,0 4-5,-4-2-7,-20 37 24,11-37-45,3-3-12,-1-4-31,2 0-51,0-5-60,1-2-59,3-4-94,-1-1-101,3-7-125,8-3-466,0 0-563</inkml:trace>
  <inkml:trace contextRef="#ctx0" brushRef="#br0" timeOffset="170392.2693">13711 15487 89,'0'0'296,"-8"-9"-35,8 9-40,0 0 25,-7-10-50,7 10 9,0 0-50,-6-7 16,6 7-48,0 0 5,-4-8-45,4 8-2,0 0 12,0 0-78,0 0 26,0 0-12,0 0 57,4 15-25,1-2 16,-1 2-9,5 5 16,-2 4-14,2 1-5,2 1-13,0 3-8,0 0-23,1-2 11,12 26 6,-12-26-29,1-3 14,-3-4-20,0 0 16,-3-2-20,0-3 15,0-1-15,0-2 18,-3 0-11,0-3 35,-4-9-12,5 15 12,-5-15-21,0 0 9,0 0-2,-9 3-29,3-10 14,-4-5-19,1-3 2,-4-7-19,-1-4 12,1-8-12,-3-4 22,5 0-13,0-2 13,1 1-4,4 5 18,1 0-15,-1 3 0,4-24 1,4 28 1,2 2-1,3-3-1,2 3-2,4 2 0,-4 3-1,4 3 9,1 3-9,1 1-2,-1 6 0,-1 0 0,1 4-1,-3 2 1,-11 1 8,23 4-2,-14 3 3,3 0 15,-6 5-19,1 1 16,-5 1-16,0 0 16,-4 2-15,-2 2 13,-3 3-13,-2 0 13,-3 2-12,0-1 2,0-2-47,1 0-9,-10 9-180,15-16 25,-1-5-49,7-8-141,-6 10-265,6-10-175</inkml:trace>
  <inkml:trace contextRef="#ctx0" brushRef="#br0" timeOffset="171219.27">14544 15258 202,'0'0'288,"0"0"-28,0 0-57,-6-6-19,6 6-25,0 0-21,0 0-9,0 0-4,-5-10 3,5 10 2,0 0-4,0 0-1,0 0-1,0 0-13,-5-9-3,5 9-8,0 0 79,0 0-99,0 0-4,-5-9-5,5 9 0,0 0 6,0 0 0,0 0 3,0 0-5,-4-8-10,4 8-10,0 0-13,0 0-11,0 0-7,0 0-7,0 0 19,0 0-18,8 7 6,-8-7 15,9 13 18,-1-2 16,-1 0-5,6 7 3,-2 0 0,6 3 3,0 4-13,2 4-2,-2 0-13,4 2-10,-1-1-11,22 31 24,-22-31-27,2-1-2,-4 0 3,-1-7-3,-1 0 4,0-3-6,-3-3-2,0 0-4,-4-4 5,0-1-3,1-2 15,-4 0 28,1-4 11,-7-5 25,4 4 43,10-6-88,-11-6-15,0-8-5,0-6-9,-2-5-14,0-11-19,1-8-11,1-1-37,1-4 59,-2-1-43,0 3 62,4 2-26,-3 0 47,-2 11-1,1-27 13,-2 37-35,2 1-2,-2 3-9,0 5-13,0 0-26,0 4-45,0-1-59,0 14-55,0-22-26,0 22-29,3-14 8,-3 14-23,2-10 23,-2 10-18,0 0-249,12-2 260,-12 2-16,10 5-13,-10-5-7,13 12-231,-13-12-15</inkml:trace>
  <inkml:trace contextRef="#ctx0" brushRef="#br0" timeOffset="171597.8143">15207 15041 72,'9'-7'381,"-1"-2"-96,-2 2 5,-1 1-56,4-10 228,-9 16-232,6-12-50,-6 12 0,5-10-53,-5 10-3,0 0-36,2-12-4,-2 12-34,0 0 6,0 0-18,0 0 16,-12 7-1,12-7 7,-9 19-12,-3 10 33,6-9-53,1 2 8,-1 2 4,3 1-1,0 1-5,2 2-3,0 0 8,1 1-21,2-3 11,0 3-18,2-4 13,2 1-17,-1-3 16,4-1-14,6 17 16,-5-22-5,-3-2-16,3-4 25,-1-1-6,3-4 23,-3-1-16,0-3 13,-9-2-11,21-5 4,-9-1-16,-2-4 4,-1-3-19,0-5 3,-2-3-2,4-31-17,-7 21 2,-2-1 16,-3 3-11,1 4 11,-3-1-10,1 2 9,-2 2-10,0 5-13,-2 2-52,2-2-46,-3 5-70,2 2-14,-3 3-66,8 7-9,-16-8-32,16 8-27,-17 0-338,17 0-179</inkml:trace>
  <inkml:trace contextRef="#ctx0" brushRef="#br0" timeOffset="171860.8152">15101 15233 297,'-2'-10'340,"2"10"-86,0-16 203,0 16-280,2-9-20,-2 9-27,6-11-24,-6 11-23,6-5-17,-6 5-13,0 0 10,12-3-4,-12 3 14,14 3 29,-6 2-15,2-1-8,0 4-5,17 9 58,-14-9-80,4 2-8,0 1-4,1-1 15,-1-2-21,1 3 8,0-6-21,-1 2 12,1 0-19,-1-4-4,-1 1-45,1-1-22,0-2-62,-4-1-35,18-5-314,-17 0 144,-1-3-298,-2-2-132</inkml:trace>
  <inkml:trace contextRef="#ctx0" brushRef="#br0" timeOffset="172076.8129">15695 14824 2,'10'-10'391,"0"2"-53,0 3-63,2 4 36,1-2-54,0 6 11,2 2-39,2 5 24,18 20 133,-16-11-223,-1 4 11,-1 6-37,-2 6-12,-3 2-8,-3 4-19,0 0-58,-7 4 45,-3-1-16,-4 4-1,-5 1-23,-7 9-5,-7-1-37,-6 2-25,-43 54-204,29-58 18,-6-1-22,-3-3-85,-2-3-27,-2-5-53,1-4-281,-2-5-183</inkml:trace>
  <inkml:trace contextRef="#ctx0" brushRef="#br0" timeOffset="172560.8153">13611 15190 517,'-9'-6'270,"1"2"-78,8 4-15,-16-4-51,16 4 1,-18 7-33,6 2 15,1 8 15,-3 8 21,1 10 9,0 7 4,-1 6-34,5 13 5,1 2-31,6 4 6,-2-9-26,10 10 3,3 1-17,4-3 7,5-3-23,5-5 9,4-3 2,6-4 7,3-8 12,6-6 3,6-5-17,4-8-12,-3-9-13,3-7-16,67-9-91,-45-9-26,2-9-132,1-3-108,-1-4-543,-2-6-432</inkml:trace>
  <inkml:trace contextRef="#ctx0" brushRef="#br0" timeOffset="185683.7897">18653 12714 150,'0'0'140,"-14"0"-18,0 0 108,14 0-116,-14-2-6,14 2-5,-13-3-2,13 3 1,-14-5 10,14 5 5,-10-7 5,10 7-7,-12-7-1,12 7-11,-9-7 4,9 7 2,-6-7-4,-1-1 87,7 8-102,-5-7-2,5 7 0,0 0 1,-8-7 0,8 7-6,0 0-7,0 0-17,-7-9-18,7 9-14,0 0-12,0 0-9,0 0-6,0 0 0,0 0-2,0 0 0,-2 13 1,2-13 7,1 25 10,0-8 2,-1 4-41,1 4 83,-1 1-53,2 3 5,-1 7 50,-1-1-52,0 1 39,1-1-3,-1 2-12,0 34 22,-1-35-32,1-1-4,0-1-2,0-6-2,-1 0-11,1-3-34,0 1-35,0-5-47,0-1-64,0-2-47,0-4-8,0-2-3,0-12-52,4 14-78,-4-14-872</inkml:trace>
  <inkml:trace contextRef="#ctx0" brushRef="#br0" timeOffset="185977.7704">18557 12874 93,'-1'-20'381,"0"0"-99,-1 2-24,2-2-17,0 1-13,3 0-31,0 0-36,0-3-28,5 2-28,0 1-24,3 0-10,6-3-17,2 3-16,1 1 3,3 2-17,3 3-5,-1-1-10,2 4 1,-4 3-5,0 2-5,-1 3 0,19 4 0,-19 5-2,-4 1 0,1 2 6,-4 3 3,-4 1-1,-3 0-1,-4 3 17,-4-1-6,-4 6 11,-4 0 7,-7 2 2,-5 4-54,-7 0 54,-3-2-46,-33 25-6,31-27 9,1-4-11,4-5 17,4-1-94,4-5-67,4-1-143,4-6-320,11-2-137</inkml:trace>
  <inkml:trace contextRef="#ctx0" brushRef="#br0" timeOffset="186779.3129">20691 12643 218,'-3'-10'396,"0"-1"-105,3 11-53,-4-14-45,4 14-45,-5-14-24,5 14-26,-7-11-18,7 11-19,-7-10-12,7 10-7,-13-7-5,13 7-13,-15-2 4,2 4 7,0 3-10,-23 8 87,13 1-78,-1 1 10,-4 6-6,0 3 0,-2 1-4,1 4-1,1 0-56,1 2 85,0 2-58,2 0 52,2 1-58,2-2 51,3 1-10,2-2-2,-5 24 36,14-32-47,3 1-5,1-5-3,3 0 0,2-2 1,0 0 4,3-2 6,4-1 14,0-3 2,3 0-4,2-3-3,2-1-4,2-4-2,2-1-1,20-5 33,-16-2-41,-2-2 10,1-1 8,1-6 5,-1 0-7,-2-3-56,-2-2 66,-1-3-52,-5 1 51,-2-4-31,-3 4 48,-3-2-13,-4 1-9,-2-2-10,-4 1-12,-4 0-3,-1-3-6,-2 3-2,-2 2-1,1 3 1,-1 2-18,3 2-37,-2-1-53,2 5-50,-1 2-54,1 0-49,2 3-53,0 1-31,-3 1-413</inkml:trace>
  <inkml:trace contextRef="#ctx0" brushRef="#br0" timeOffset="187147.5331">20116 12859 134,'0'0'364,"0"0"-100,-3-14-64,3 14-40,3-10-32,-3 10-27,5-10-17,-5 10-12,9-9-18,-9 9-10,12-11-11,-12 11 0,12-8-9,-12 8-9,13-4-3,4 4 4,-17 0-13,19 6 1,-10-1 9,1 2 13,2 3 20,-2 2-31,0 2 54,1 4-49,0 3 49,0 3-48,1 0 57,-1 2-65,3 1 58,-1-2-2,17 23 54,-14-25-46,5-2 10,0-2 14,2-2 0,0-1-11,4-5-12,3 0-14,0-3 2,4-4-2,-4-3 5,2-1-6,5-5-7,-2-2-6,-2 1 1,28-13 42,-34 9 6,-6 1-47,-4 1 42,0 2-66,-4-1 35,-2-1-98,-1 3-16,-1 1-138,-9 4-58,11-8-159,-11 8-504,0 0-475</inkml:trace>
  <inkml:trace contextRef="#ctx0" brushRef="#br0" timeOffset="188264.0633">18694 14140 282,'0'0'433,"0"0"-125,0-18-55,0 18-54,0 0-28,1-15-33,-1 15-30,0 0-9,1-16 0,-1 16-6,2-12 85,-2 12-95,0 0 17,0 0-22,0-13-2,0 13-2,0 0-2,0 0-4,0 0-6,1-10-10,-1 10-9,0 0-8,0 0-11,0 0-12,0 0 5,0 0-12,0 0-13,0 0 18,6 15 0,-4-4 40,0 5 4,1 3 18,-2 4-25,1 3-10,-2-2-4,2 4-7,-1-1-5,0 0-46,2 1 59,-2-2-55,4 27 79,-2-27-37,1-2-3,0 1 0,1-3-16,0-1-29,0 0-36,-1-5-31,0 1-28,-2-3-53,1-4-4,-1-1-1,-2-9-43,4 12-101,-4-12-384,0 0-215</inkml:trace>
  <inkml:trace contextRef="#ctx0" brushRef="#br0" timeOffset="188638.0652">18456 14079 245,'-24'-3'669,"24"3"-400,-16-3 2,16 3-57,-13-4 2,13 4-53,-12-4-6,12 4-43,0 0-6,-14-3-46,14 3 5,0 0-30,0 0 14,0 0-18,0 0 31,0 0 8,14-5 6,-1 4-12,5 0 15,3-1-21,6-1-6,9 0 7,4 0 8,8-3-1,2 1 5,4-1-22,1 1 5,1-1-23,-4 0-6,1 0-5,44-3 13,-59 5-23,-2 0-3,-7 1-8,-2 3-28,-6-1-42,-1 0-36,-1 1-30,-3 0-24,-4 1-12,2 0-27,-3 2-39,0 2-40,-3 0-451,-8-5-233</inkml:trace>
  <inkml:trace contextRef="#ctx0" brushRef="#br0" timeOffset="189211.065">20428 14284 138,'0'0'346,"0"0"-85,0 0-10,0-6 150,0-5-254,0 11 25,0 0-24,-3-12 19,3 12 28,0 0-24,-4-12 7,4 12-20,0 0 3,-3-10-34,3 10-6,0 0-36,0 0-12,-5-9-36,5 9-2,0 0-24,0 0 9,0 0-19,0 0 9,-3 9-10,3-9 2,-1 18 1,1-2 0,-1 0 5,-2 2-7,2 6-40,-1 1 58,2-1-3,0 0-2,-1 19 4,1-21-10,0-5-6,0 3-27,0-2-19,0-2-20,0 0-15,0-4-59,0 1-36,0-13-32,0 21 4,0-21-69,-3 13-69,3-13-265,0 0-115</inkml:trace>
  <inkml:trace contextRef="#ctx0" brushRef="#br0" timeOffset="189511.0631">20066 14231 205,'-7'-9'538,"0"1"-165,7 8-59,-10-16-99,10 16-19,-4-11-60,4 11-8,4-14-47,1 7 8,5-1-31,2 1 9,4-2-21,5 1 32,6-1-18,3-1 25,10-2-17,3 0 21,2 0-3,6 1 21,63-15 73,-51 14-107,-1-2 7,-7 3-21,-3 3-6,-3 0-4,-3 1-9,-9 0-6,-1 3-9,-8 0-6,-1 2-5,-3-1-3,-5 1 1,-1 1-8,-4 0-2,12 1-13,-26 0 4,19 2 0,-19-2-18,10 6-44,-10-6-35,2 11-97,-2-11-50,-4 14-113,-1-4-468,-2-2-370</inkml:trace>
  <inkml:trace contextRef="#ctx0" brushRef="#br0" timeOffset="190632.0662">19214 15158 323,'0'0'317,"0"0"-81,0 0-3,3-12-65,-3 12-7,0 0-55,0 0 8,0 0-55,0 0 12,0 0-31,0 0 43,0 0-16,-8 15 105,8-15-104,-5 18 4,0-5 11,1 6 23,0 3-31,-1 1 9,0 7-31,-2 3 18,1 2-11,0 4-2,2-3-12,-1-3-8,2-1-13,0-5-8,1 25 16,1-31-18,1-2-6,0 1-28,-2-1-26,2-5-31,0 0-24,-1-2-20,1-12-55,-4 16-84,4-16-80,-3 10-266,3-10-119</inkml:trace>
  <inkml:trace contextRef="#ctx0" brushRef="#br0" timeOffset="190916.0637">18779 15247 227,'4'-11'257,"-4"11"-76,9-11-11,-1 6-38,3-2 4,1 3-25,4-1 7,1-1-24,5-1 25,2 0-24,5 0 29,2 0-32,37-9 102,-27 8-98,1-1-32,-1 1 12,-5 0-33,0 2 8,-2-1-29,0 3 11,-4 0-30,-4-1 22,-2 3-41,-3-1-1,0 2-72,-3 1-9,-2 0-79,15 4-310,-18-2-8,-1 0 12</inkml:trace>
  <inkml:trace contextRef="#ctx0" brushRef="#br0" timeOffset="191461.0659">20433 15293 327,'0'0'289,"0"0"-58,0 0-45,5-10-25,-5 10-36,0 0-29,0 0-21,0 0-20,0 0 16,0 0 45,0 0-68,0 0 31,10 10-40,-10-10 43,3 18-23,-3-4 35,1 1-37,0 3 20,1 7-35,-2-1 13,0 2-6,0 0-11,-2 1-6,2-2-4,0 19 26,-1-24-28,1-4-7,0 1-1,0-5 0,-1 0 14,1-12 34,0 20 23,0-20-10,-1 11-12,1-11-15,0 0-17,0 0-23,0 0-16,-17-7-23,12-4 2,1-4-31,-2-4 15,-1-4-33,2-6 31,0-2-23,1 0 14,0 0 14,2 6 23,0-3 26,0 5 7,1-1 15,-2 5 26,2 0-21,0 3 18,-2-13 39,3 16-58,0 0 11,-1 3-19,1 10 6,1-20-21,-1 20 10,3-16-18,3 7 15,-1 1-18,4-2 12,3 2-19,4-3 18,1 1-20,2 0 17,22-9-8,-19 11-10,-1-1 17,1 3-16,-1 0 12,0-1-36,-2 3-15,-1 1-51,0-1 1,0 1-82,0 1-31,0 1-50,-4-1-59,-14 2-304,24 0-131</inkml:trace>
  <inkml:trace contextRef="#ctx0" brushRef="#br0" timeOffset="191735.0652">20521 15467 488,'0'0'352,"-6"14"-46,1-5 137,5-9-280,0 0 7,-4 10-23,4-10-12,0 0-6,0 0-3,7 7-4,-7-7 3,15-3-27,-4 1 4,2-1-31,5-2 3,1-2-26,4 1 6,27-9 12,-22 7-52,-4 2-9,2-1-67,-1 3-47,1-3-108,-1 2-92,-1 0-495,-2 1-332</inkml:trace>
  <inkml:trace contextRef="#ctx0" brushRef="#br0" timeOffset="192675.0614">19098 16616 39,'0'0'407,"0"0"-110,0 0-15,0 0-51,0 0-35,0 0-24,2-9-22,-2 9-16,0 0-20,0 0-20,0 0-21,0 0 13,0 0-46,0 0-2,0 0 14,0 0 0,7 6-1,-7-6 3,5 16 4,-5-16 1,5 19-10,-1-6-3,-2 1-9,2 1-23,-1 2 16,2 0-6,4 17 14,-4-18-23,-1-1-2,1 0-3,-1-4-3,-2 1 0,2-2 0,-4-10 3,8 17-8,-8-17 12,3 12-7,-3-12 11,0 0-7,0 0-7,0 0-7,3-12-14,-4 2-21,-1-3 9,0-4-4,-2-3-3,-1-4 3,0-1-20,0-4 34,-2 0 4,2 0 19,1 3 0,-1 2 17,2 2 1,-1-2 0,0 6-3,3 0 3,-2 1-5,2 2 0,-1 0-5,2 3-4,0-1-3,3 1 1,0-1-2,3 0 0,0 1-3,4 0 1,3-2 0,3 1 6,0 1-2,2 0-1,22-10 3,-17 11-6,2 0 0,-3 1 3,5 2-2,-3-1-1,2 3-22,-2-2-25,0 4-37,-1-1-29,0 1-43,-2 1-35,-5 0-34,1 3-24,-3 0 5,9 3-496,-23-3 391</inkml:trace>
  <inkml:trace contextRef="#ctx0" brushRef="#br0" timeOffset="192905.0663">19224 16681 478,'0'0'376,"-10"11"-83,10-11-71,-5 7-41,5-7-23,0 0-15,0 0-28,0 0-11,0 0-5,20-4-5,-6-1 6,1 0-2,5-4-8,0-1-10,7 0-14,27-14 28,-23 14-65,1-2-24,6 0-31,-6 1-37,5-1-53,1 1-51,-3 1-55,-1 3-93,6-3-286,-7 1-113</inkml:trace>
  <inkml:trace contextRef="#ctx0" brushRef="#br0" timeOffset="193749.6268">20994 16334 256,'0'0'184,"0"0"-16,-6-9-51,6 9 3,0 0-33,0 0 19,-5-10-23,5 10 31,0 0-27,0 0 25,-6-7-30,6 7-6,0 0-2,0 0 82,0 0-80,-4-8 12,4 8-10,0 0-4,0 0-11,0 0-9,0 0-5,0 0-10,0 0 7,0 0-24,-7-7 4,7 7-2,0 0 0,0 0 1,0 0 36,-14 0-24,14 0 2,0 0 0,0 0-5,-12-1-4,12 1-6,0 0-3,0 0 6,0 0 0,-14-1 3,14 1-8,0 0-1,0 0-7,0 0-3,-11-1 8,11 1-5,0 0 7,0 0 3,0 0 9,0 0 4,0 0-6,0 0-11,0 0 2,-11-3-4,11 3-2,0 0 2,0 0 0,0 0 1,0 0 4,0 0-9,0 0-1,0 0-2,0 0-2,0 0-1,0 0 0,-11-4-7,11 4 9,0 0-1,0 0 1,0 0-4,0 0 4,0 0-2,0 0 0,0 0-6,0 0 10,0 0-8,0 0-1,0 0 1,0 0-1,0 0-18,0 0 21,0 0-1,0 0-1,0 0-1,0 0 2,0 0 6,0 0-2,0 0 5,0 0-5,0 0 15,0 0-12,0 0-3,0 0 0,0 0 0,0 0-2,0 0 0,0 0-1,0 0-3,0 0 3,0 0-2,0 0-2,0 0 0,0 0-1,0 0 1,0 0-4,0 0-3,0 0-2,0 0-2,0 0 0,0 0 0,0 0 1,0 0 0,0 0 2,0 0-1,-2 14 3,2-14 0,3 12 2,-3-12 3,3 20-1,-2-8 8,3 5 8,-2-2-2,1 2 2,0 1-2,-1 0-6,2 1 2,0 3-1,-2-2 2,2-2-6,-1 0 1,2-1 0,-3 0 1,2-1-15,-1-1 8,2 13-89,-4-15-8,2-3-7,-3-10-26,2 19-14,-2-19-19,3 12 16,-3-12-56,0 0-8,1 13-68,-1-13-44,0 0-220,0 0-53</inkml:trace>
  <inkml:trace contextRef="#ctx0" brushRef="#br0" timeOffset="194026.6182">20664 16276 438,'-6'-6'408,"-6"-2"202,12 8-371,-6-8-46,6 8-44,0 0-32,-5-6-25,5 6-13,0 0-19,5-8-2,3 3 2,3 1 12,3-2 7,9-1-2,5-3-5,6-1-17,5-3 9,2 2-12,2-1 18,0 0-10,0 1 5,-2-1-30,-1 4 6,-7 2-22,0-1 9,-6 4-17,-1 0 10,-2 2-40,-3-1-12,-3 3-46,-1 0-10,10 4-205,-17 2 57,-2 0-74,-2 3-414,-6-9-227</inkml:trace>
  <inkml:trace contextRef="#ctx0" brushRef="#br0" timeOffset="194946.6162">19586 17691 189,'0'0'324,"0"0"-106,0 0-26,4-11-58,-4 11 1,0 0-34,0 0 121,0 0-111,7 12-15,-7-12 31,3 16-18,-1-4 15,0 3-20,0 2 2,2 0-18,-1 4-3,1 1-17,-1 2-7,4-1-11,-4 0-5,1-1-6,5 23 16,-4-24-43,-2-3 6,2-1-9,-2-2 5,-1 0-1,1-3 4,-2-2-3,2-1 5,-3-9-9,2 13 7,-2-13-12,0 0 4,0 0-15,0 0-5,-10-20-37,4 4 4,0-5 0,1-4-7,-1-5 22,-1-1-2,0-1 18,1 1-1,-1 0 19,1 4 30,0 3 17,-1 2-6,1 0-3,0 2-7,1 4-1,0 1 1,1 0-7,-2 4-3,3 0-7,0 1-4,3 10 3,-6-16-12,6 16-3,-2-14 2,2 14 0,0-15-2,4 8-3,-4 7 1,10-17 1,0 7-3,15-11 13,-9 9 2,3-1-1,3-2-2,4 1-3,-2 0 0,1 2-4,0-3 4,-2 4-12,-2 1-9,1 2-30,-3-1-7,-1 4-34,-1-1-11,-2 0-45,11-1-207,-15 6 147,-11 1-43,17-3-4,-17 3-46,11 3-145,-11-3 90</inkml:trace>
  <inkml:trace contextRef="#ctx0" brushRef="#br0" timeOffset="195192.6175">19684 17716 297,'-7'7'435,"0"0"-124,7-7-52,-6 7-72,6-7-7,0 0-36,0 0-7,0 0-35,0 0 10,18-2-32,-4-6 10,4-1-19,2-1-9,6-4-6,2 0-9,4-1-11,35-17 21,-32 18-60,-4 1-19,-1 1-32,1 1-27,1 1-58,0 0-27,2 1-3,1 1-53,1 0-41,4-1-222,-2 2 27</inkml:trace>
  <inkml:trace contextRef="#ctx0" brushRef="#br0" timeOffset="195678.6146">21120 17386 406,'0'0'337,"9"-9"-77,-9 9-6,7-7-67,-7 7-5,5-8-58,-5 8-12,0 0-38,9-4 8,-9 4-28,0 0 18,0 0 7,10 4-3,-10-4 14,4 10-7,-4-10 1,5 19-9,0-8-3,-2 3 1,-1 3-4,2-1-4,4 27 42,-3-20-60,-1-2-6,1 1-4,0-2-9,-1 1-4,0-1 1,-1-3-4,1 0-5,0 0 2,0-3-9,1-1 1,-2-1-1,-1-1-4,-2-11 9,5 24 16,-5-24-15,0 0-3,3 10-3,-3-10-13,0 0-15,0 0-11,-5-14-19,2 2-39,-1-2-5,0-3-3,-2-6 16,1-1 15,-1-3 10,0-2 15,-7-27 17,7 30 42,0 4-2,1-2 18,0 5 1,-2-2 13,2 1-11,0 5-2,1 0-11,0 1-3,0 0-8,1 3 15,-2 0 7,2 1 8,3 10 1,-8-23 31,8 23-54,-2-12-3,2 12-8,-1-11-2,1 11-2,0 0-4,2-18 3,-2 18-3,8-11-1,-2 1 2,4 3-2,1-4-1,3 2-2,1-3 3,21-10 4,-17 13-9,1-3-14,0 3-10,0 1-22,0-1-19,0 1-29,0 1-6,0 0-39,0 0-13,-2 2-57,-2 0-14,-1 1-66,-2 1-9,0 0-222,-13 3-23</inkml:trace>
  <inkml:trace contextRef="#ctx0" brushRef="#br0" timeOffset="195946.6251">21259 17505 186,'0'0'414,"-13"8"-95,13-8-15,-8 7-23,8-7-35,0 0 0,-11 6-57,11-6-18,0 0-38,0 0-28,0 0-12,0 0-1,0 0 0,0 0 3,15-6 74,-6 1-96,6-1-9,-1 0-7,5-2-8,2 0-6,1 0-10,3-2-1,-1 1-10,0 1-11,1 0-27,-1 1-39,0 0-45,-1 0-35,-1 0-68,1 2-60,-1-1-112,-3-1-379,-1 1-263</inkml:trace>
  <inkml:trace contextRef="#ctx0" brushRef="#br0" timeOffset="199109.6289">22713 12430 377,'0'0'304,"0"0"-63,0 0-31,1-14-30,-1 14-39,0 0-16,0 0-27,0 0-4,0 0-59,0-11 33,0 11-53,0 0 35,0 0-6,0 0-3,0 0 20,0 0-41,0 0 84,-4 14-14,4-14-17,-1 20 24,1-9 1,-1 4-15,1 2-10,0 2 0,0 1-4,1 4 0,-1 2 4,1-1-1,0 1-5,1 1-72,0-1 49,0-3-57,0 3 58,2-4-63,-2 2 52,1-5-50,-1-3 47,0 1-48,0-2 5,0-2 47,-1-1-52,2 8 42,-3-20 27,1 16-22,-1-16 77,1 13-53,-1-13-5,0 0-7,0 0 39,-4 9-68,4-9 47,0 0-63,-8-11 42,5 1-64,-1-3 44,-2-1-67,-3-25 73,3 17-20,3-2 0,0-1-2,0 0-4,0 0 3,3-2-1,0 2 1,0-1 0,3 3-1,0-1-52,1 1 59,1 1-54,1 1 54,3-1-45,3-2 55,1 2-59,2 1 58,2 3-56,2-1 56,-4 7-54,4-3 55,-1 3-56,-1 3 51,-1 1-57,-2 3 51,2 0-59,-3 3 60,-1 0-56,-12 2 56,32 7-38,-32-7-2,13 9 51,-8-2-4,-5-7-1,3 18-3,-3-18 2,-7 21 2,-2-8 6,-2 1-8,-3 1-5,-4 0-2,0 1-3,-4-1 4,1 1-1,-19 11-16,21-15-37,3 1-42,0-2-38,4-3-91,2 1-69,0-2-5,10-7-56,-9 6-328,9-6-183</inkml:trace>
  <inkml:trace contextRef="#ctx0" brushRef="#br0" timeOffset="199650.6257">23320 12426 172,'0'0'440,"-4"-11"-99,4 11-90,-3-9 220,3 9-250,0 0-38,0 0-41,0 0-21,-1-11-41,1 11-28,0 0-14,0 0-2,0 0-18,0 0-3,0 0 0,9 9 3,-9-9 9,10 13 3,-5 0-6,2 0 6,0 4-1,1 0-7,2 2 0,-1 1-2,1 1-4,1-1 0,-1 1-1,-1-3 5,1 1 4,-1-2 8,0 0 0,0-5-1,-2 0 4,6 10 28,-8-13-14,2-2 31,-7-7 38,9 11-28,-9-11 43,9 4-75,-9-4 34,11-10-69,-6 3 52,2-5-70,-1-5 51,1-3-63,3-6 42,-4-3-58,8-32 30,-8 33 25,0-1-38,-1 4 46,-1 4-53,-2 3 45,2 1-77,-3 3 10,2 2-105,0 0-3,-3 12-120,4-21-38,-4 21-49,4-13 2,-4 13-19,4-12-257,-4 12-137</inkml:trace>
  <inkml:trace contextRef="#ctx0" brushRef="#br0" timeOffset="200093.6181">24121 12200 182,'7'-7'332,"1"1"-83,-8 6-1,9-9-54,-9 9 31,10-10-75,-10 10 58,7-7-99,-7 7 52,0 0-88,6-10 47,-6 10-81,0 0 36,0 0-19,0 0-72,0 0 63,-10-3-66,10 3 8,-14 12 15,5-4 2,-1 3-1,-3 3 55,1 3-61,-2 1 55,0 4 3,0 1-7,-1 2-6,1-1 1,-13 29 19,14-27-30,2-1-3,3-5-7,0 1-3,3-1-2,1-3 8,3 1 0,0-3-2,3 0 11,4 0 10,0-1-9,4-2-3,3-2-5,1-2 0,1-2-8,3-2-1,0-3-2,1-1-2,0-1 1,3-5 1,0-1-12,-2-5 4,1-2-15,1-3-6,-3-1-20,-3-6 6,1 2 2,-6-2-39,-1-2 58,0-19-39,-8 24-3,-4 2 10,-2-4 61,0 2-54,-4 4 52,2 2-57,-1 1 23,0 2-109,-2 0 10,0 3-86,1 1-24,-1 3-46,-1 1-66,0 1-229</inkml:trace>
  <inkml:trace contextRef="#ctx0" brushRef="#br0" timeOffset="200428.6215">23906 12393 83,'0'0'355,"-13"-3"-95,13 3-60,-7-5-38,7 5-24,-3-5 92,3-7-149,0 12 54,5-12-67,-5 12 47,9-9-67,-9 9 37,12-8-63,-12 8 46,12-4-60,-12 4 45,17 0-54,-17 0 62,19 6-53,-6 0 70,11 15 67,-8-9-77,-1 5 0,3 1-13,1 0-3,-1 3 13,2 0-4,1-3 14,1 2-4,-1-3 1,3 1-7,1-2 11,-1-2-2,3-2-6,-1-3-3,-2-3 2,0 0-1,0-4-9,-4-2-5,2-1-6,-1-1 2,1-4-6,-2 0 1,-2 1-59,-4-5 57,0 3-9,-2-2-65,-2 2 36,-1-1-56,-3 3-84,2-5-416,-8 10 128,0 0-401,0 0-364</inkml:trace>
  <inkml:trace contextRef="#ctx0" brushRef="#br0" timeOffset="204472.6195">23502 13654 6,'0'0'387,"0"0"-94,6-8-60,-6 8-31,0 0-29,6-8-32,-6 8-18,0 0-15,0 0-16,2-11 1,-2 11-14,0 0 17,0 0-8,0 0 5,4-8-2,-4 8-24,0 0-13,0 0-19,0 0 5,0 0-33,0 0-4,0 0-1,0 0 0,3 10-52,-3-10 69,0 15-43,-2-4 77,2 2-51,0 3 60,0 4-14,0-2-8,2 3-4,-1-2-7,2 27 31,-2-22-27,2-1-13,-2 1 26,1-6-22,0 1 12,-1-2-20,2 1 12,0-3-22,-2-2 16,1-1-19,-2 1-9,0-13-18,0 18 4,0-18-28,0 22-93,0-22-29,0 0-68,-8 11-88,8-11-318,0 0-155</inkml:trace>
  <inkml:trace contextRef="#ctx0" brushRef="#br0" timeOffset="204822.624">23092 13730 87,'-7'-7'528,"7"7"-210,-9-9-17,9 9-129,0 0 17,-4-13-88,4 13 37,6-9-82,1 4 37,1-2-73,4 2 48,2-2-12,4-3-4,2 3 7,3-1 5,5-2 21,3 1-21,1-3 5,5 2-3,1-3 2,2 1 3,0 1 2,-6 3 0,33-9 44,-37 10-70,1 0-6,-6 1-8,-2 1 1,-1 1-10,-3 0-10,0 3-2,-3-3-2,2 1 3,-5 1 0,1 0-3,-2 0-2,0 1-2,-12 1 0,32-2 2,-32 2-2,18-1-4,-18 1 0,15-1 1,-15 1 4,14 0-26,-14 0-41,0 0-52,18-1-51,-18 1-56,0 0-34,13 2-83,-13-2-336,0 0-180</inkml:trace>
  <inkml:trace contextRef="#ctx0" brushRef="#br0" timeOffset="206661.7086">23551 14691 271,'0'0'266,"-1"-9"-24,1 9-44,0 0 19,0 0-51,0 0-17,1-13 0,-1 13-12,0 0 4,0 0 151,0 0-144,0-13-12,0 13-3,0 0-23,0 0-17,0 0-19,0 0-16,0 0-11,0 0-15,0 0-9,0-11-6,0 11-5,0 0-2,0 0-2,0 0-6,0 0 13,0 0-18,1 14 17,-1-14-10,0 16 26,0-16-8,-1 23 13,2-10-12,-1 4 13,1 3-18,1-2 10,0 4-15,0-2 12,1 4-18,1-5 14,-1 2-18,2 0 19,-1-2-14,0-2 7,-1-2-18,1 0 20,0-1-15,0-3 12,0 1-15,-1 0 16,-3-12-15,6 15 0,-6-15 18,3 14-13,1-5 13,-4-9-41,0 0-58,0 0-46,0 0-92,0 0-88,0 0-87,0 0-369,-9-6-274</inkml:trace>
  <inkml:trace contextRef="#ctx0" brushRef="#br0" timeOffset="207027.7038">23201 14754 494,'0'0'247,"-9"-6"-13,9 6-59,-7-7-6,7 7-64,0 0 2,-3-8-42,3 8 24,6-7-16,-6 7 29,15-9-24,1 3 0,3-4-1,1 2 3,40-11 65,-21 6-63,2-1 2,1 0 2,2 1 9,1 0-40,0 1 72,0-1-60,-3 1 43,1 3-63,-8 0 44,-3 1-65,-3 3 39,-3-2-62,-5 4 48,-3-2-60,0 3 50,-2-2-57,-4 1 52,0 2-47,-12 1 49,20-3-59,-20 3 48,14-3-48,-14 3 55,13-1-58,-13 1 41,0 0-72,13-3 29,-13 3-83,0 0-130,0 0 13,0 0-5,2 8-68,-2-8-106,-5 10-159,5-10-79</inkml:trace>
  <inkml:trace contextRef="#ctx0" brushRef="#br0" timeOffset="207917.7194">23828 15753 253,'0'0'205,"11"-12"130,-11 12-175,8-7-13,-8 7-5,7-8-12,-7 8 4,6-8 0,-6 8-38,7-7 32,-7 7-35,5-7 26,-5 7-29,6-7 30,-6 7-7,0 0-39,8-8 9,-8 8-36,0 0 5,0 0-12,6-6-4,-6 6-6,0 0 4,8 9 4,-8-9 9,7 15 1,-4-6 6,2 4-6,-1 2 10,0 2-16,1 3 19,6 22 42,-6-20-66,1 0 10,-1-1-22,0 2 9,0-3-22,0 1 13,-1-4-21,0 0-5,-2-2-46,1-3-12,-1 1-32,0-2 19,-2-11-32,2 16-40,-4-6-332,2-10 170,0 0-92,0 0-158,-14-2-67</inkml:trace>
  <inkml:trace contextRef="#ctx0" brushRef="#br0" timeOffset="208214.7054">23642 15758 281,'0'0'298,"0"0"-63,0 0-26,0-11-20,0 11-14,7-7-39,-7 7 21,17-9-49,-7 5 38,2-2-46,4 0 27,23-7 111,-15 4-109,5-1-11,3 0 0,7-2-17,3-1 20,-1-1-21,2 3 9,3-3-22,-1 2 4,1-1-27,-4 5 4,-7 1-24,-1 0 2,-2 0-19,-6 2 3,-4 2-21,-1 0 8,-1 2-32,-6-1-14,-1 2-46,0 2-5,-13-2-45,20 5-7,-20-5-71,11 10-73,-11-10-85,3 11-395,-3-11-269</inkml:trace>
  <inkml:trace contextRef="#ctx0" brushRef="#br0" timeOffset="209297.7042">24413 16814 448,'0'0'250,"0"0"-26,0 0-39,2-9-4,-2 9-61,0 0 9,0 0-51,0 0 18,0 0-43,2-11 27,-2 11-44,0 0 45,0 0-15,0 0 48,8 10 99,-8-10-114,4 12 8,-4-12-14,4 21 17,-2-4 4,3-1-17,-3 2-16,3 4-15,-1 0-9,2 2-3,-1 0-1,1 0-9,0-2-8,0 0-7,7 21 12,-8-23-27,0-3-1,-1-1 0,0-2-8,2-2 7,-4 1-2,2-4 1,0 1 1,-4-10 4,5 15 3,-5-15-3,4 9-1,-4-9-3,0 0-1,0 0 5,0 0-17,4-11-8,-4 11-19,-3-22-15,1 5-7,-1-1 2,-1-4-6,1-3 8,-1 0 11,0-4-11,-5 0 26,4-1-22,-2 2 36,0 1-10,-7-21-1,7 27 26,2 1-9,0 2 16,0 1-5,0 2 0,1-1-6,0 2 1,2 0-4,0 1 3,1-1-4,0 2 7,1 12 2,1-22-6,0 10-5,3 1 8,-2-1 0,3 2 5,2-1-1,1-2 3,1 2 3,1-1-4,4-2-1,2 2-5,0 0 4,2 0-1,-1 2-4,3-1-2,-2 1 1,2 2-5,16-7-35,-18 9-3,-2 2-28,-1-1-36,0 1-37,-2 0-37,-2 3-30,-11 1-45,21-2-42,-21 2-366,14 2-167</inkml:trace>
  <inkml:trace contextRef="#ctx0" brushRef="#br0" timeOffset="209581.7059">24562 16924 526,'0'0'333,"0"0"-71,-7 7-32,7-7-28,0 0-16,0 0-29,-5 10-18,5-10-6,0 0-8,0 0-5,0 0 5,0 0 0,10 2 10,-10-2-20,29-9 112,-13 4-117,3-3-23,4-1 2,7-1-22,-1-1 7,9-4-20,1 3 6,2 0-27,-4 0 6,-4 3-23,0 1-19,-1-1-44,0 3-25,-5-1-73,23-3-280,-27 6 148,-5-1-97,-1 3-396,-1 1-285</inkml:trace>
  <inkml:trace contextRef="#ctx0" brushRef="#br0" timeOffset="215289.7041">26162 12204 315,'0'0'260,"0"0"-26,0 0-39,0 0 32,0 0-66,0 0 0,0 0-8,0 0-15,0 0-4,0 0-13,0 0-22,0 0-14,0 0 31,0 0-79,0 0-11,0 0-10,0 0-6,7 4-3,-7-4 14,0 0 21,0 0-47,-3 14 54,3-14-17,-4 17 51,-1-5-18,1 3-6,-4 5 0,2-1-6,-1 5-7,-1 2-4,0 2 13,2 0 2,1-5-30,-1 3 5,2-1 11,-2-1-8,4 0-6,-2-1-5,1-5-2,1 1-4,0-3-4,2-3 5,-4 11 9,4-14-17,0-10 4,-2 19 12,2-19 20,-3 13 30,3-13 19,-2 10-5,2-10-15,0 0-18,0 0-8,0 0-10,0 0-8,-16-5-18,16 5-17,-11-30-29,9 14 7,-2-1-12,-1-1 4,4-4 3,1-3 3,-2 2 8,4-3-10,-2 1-38,0 0 67,1 0-52,4 0 61,-5 2-52,4 1 62,-4 1-49,4 1 54,-3 2-56,3 3 56,0-2-55,1 1 51,4 0-66,-2 0 55,4 0-59,2 1 57,1 3-50,2 1 54,-1 0-53,1-1 55,-3 6-57,2 0 56,10-3-47,-13 7-11,1 1 57,-13 1-54,19 2 54,-19-2-50,17 8 55,-17-8-52,10 10 58,-10-10-48,4 14 53,-4-14-54,-4 17 61,-1-8-60,-4 1 53,-9 12-21,4-10-1,1 0-44,-1 0-48,1 0-65,1-2-71,-1 0-63,2-1-63,2-1-367,2-3-223</inkml:trace>
  <inkml:trace contextRef="#ctx0" brushRef="#br0" timeOffset="215605.7138">26413 12395 256,'0'0'374,"-4"7"-76,4-7-31,0 0-31,0 0-17,-7 8-15,7-8-14,0 0-16,0 0-17,0 0-16,0 0-19,-4 6 93,4-6-123,0 0-17,0 0-15,0 0-17,0 0-7,0 0-5,13 5-8,-13-5 2,19 0-2,-4-2-7,1 0-2,1 1-2,4-1-1,1 0-1,27-3 10,-22 3-15,-2-1 0,2 1-2,-2-1-6,0 1-35,-3 1-45,1 0-47,-3-2-44,0 1-21,-2-1-4,1 1 2,-4-1-61,1 0-58,-1-3-235,-6 1-61</inkml:trace>
  <inkml:trace contextRef="#ctx0" brushRef="#br0" timeOffset="215904.7032">26840 12171 5,'0'0'394,"-6"-8"-96,6 8-54,0 0-39,-7-9-34,7 9-37,0 0-25,-4-7 31,4 7-98,0 0-6,0 0-9,0 0-2,0 0 0,11 2-33,-11-2 43,13 6-36,-4 1 52,0-1-35,2 3 82,1 1-95,-1 0 65,5 3-61,8 16 101,-12-13-49,1 2-13,-1 0-6,-4 1 46,1 0 32,1 3-6,-6-2-15,-2-1-12,0 1 9,-2-1-30,-4 0 11,0 3-18,-4-3 6,-3 3-22,0 0-9,-5 1-5,-2-3-4,0 0-7,-2 0-31,2-2-57,-2-1-86,1-2-116,2-1-152,1-4-343,3-3-283</inkml:trace>
  <inkml:trace contextRef="#ctx0" brushRef="#br0" timeOffset="217571.7032">27629 12072 178,'0'0'391,"0"0"-117,-2-9-50,2 9-34,0 0-32,-4-12 69,4 12-151,0 0-18,0 0-15,-9-5-15,9 5-13,0 0 5,-14 4-5,14-4 0,-18 10 11,4 1 19,-1 0 13,-6 7-49,-1 3 62,-5 4-60,2 1 63,-2 6-9,1-1-12,3 1-13,0 2 4,6 0 13,0-1 43,6-4-27,3 0 1,1-1-26,4-3 9,3-3-30,3 0 11,4 2-18,6-2 15,23 20 8,-12-25-45,6 1-13,-1-5-50,1-1-44,1-3-31,0 0-51,-2-4-26,-1-2-61,-1-2-339,-1-2-128</inkml:trace>
  <inkml:trace contextRef="#ctx0" brushRef="#br0" timeOffset="218094.7069">28009 12361 174,'0'0'216,"-4"16"-26,0-6-47,2 1-8,-4 3-23,3 2-4,-1-1-33,-2 3 15,3-1-21,-8 23 117,8-20-83,-1-2-46,0-1 17,0-1-43,2-2 24,-3 0-15,2-2 35,0-2-25,3-10 4,-4 19 20,4-19 23,-6 15 35,6-15-33,-7 10 4,-5-6 37,12-4-97,-14-3 10,5-1-25,-1-3 19,-1-2-27,3-4 15,-4-1-24,3-3 4,2-4-25,0 1 22,2-3-23,3 0-1,2 1 4,1-2 3,3 0 1,3 2-2,0 0-42,2 0 53,4 3-55,-2 1 62,2 0-61,2 4 59,3-1-58,-1 3 48,1 4-47,0-2 58,-2 5-62,1 0 58,1 3-46,12 2 47,-14 2-11,0 3 2,-3 0-3,0 5 6,-3-3 1,-2 4-3,1 0-5,-4-1 24,-3 0-25,1 2 28,-4-2-23,-3 1 36,0 1-32,-6-2 27,-16 15-1,10-14-28,-2 0 19,-2 0-24,1-1 15,0 0-40,3-2-6,1-2-58,1 1-23,4-2-61,-1-2-54,11-3-96,-11 5-221,11-5-57</inkml:trace>
  <inkml:trace contextRef="#ctx0" brushRef="#br0" timeOffset="218500.7046">28211 12305 408,'0'0'344,"0"0"-98,7-7-52,-7 7-61,0 0-34,0 0-22,0 0-18,0 0-13,0 0-10,9 12 65,-9-12 12,0 18-11,0-7-20,0 4 10,0-1-48,-2 1 18,2 3-41,0-2 21,2 3-33,-2-2 23,2 1-18,-2-2 26,0 1-28,0 0 22,4 9 5,-3-12-28,0-3 22,-1-11-17,1 21 28,-1-21-2,2 15 53,-2-15 19,0 12 46,0-12-30,0 0-14,0 0-39,10 5-11,-10-5-21,8-12-11,3-10-10,-1 4-63,0-3 5,2-1-34,2-4 11,-1 4 9,0 0 12,-3 2 6,-2 3 1,1 3-21,-1 0-30,-1 4-44,-2 0-57,0 1-54,-1 1-39,3 1-8,-7 7-57,9-12-157,-9 12 11</inkml:trace>
  <inkml:trace contextRef="#ctx0" brushRef="#br0" timeOffset="218887.1789">28725 12245 308,'0'0'322,"8"-7"-51,-8 7-77,0 0 20,8-8-81,-8 8 19,0 0-78,0 0 23,7-7-64,-7 7 33,0 0-54,0 0 22,-7 7 10,7-7 0,-23 22 85,13-10-77,-4 4-5,1 1 21,-2 3-34,1 2 9,-2-1-30,4 2 31,1-4-31,0 1 32,3 1-28,0-4 20,1 0-28,3-2 20,0-1-15,2 1 41,0-3-7,4 0 30,0-1-32,2-2 14,4 0-33,-2-2 23,6-2-21,-1-1 11,1-1-16,-1-5 14,6 0-21,-3-5 8,5-2-33,0-4 19,23-26-47,-19 14 3,-2-1 0,-5 2 7,0 1 28,-2 0 21,-4 3-5,1 1-56,-2 1 57,-2 4-50,-2 0 47,-1 2-76,-3 2 14,3-2-119,-4 12 18,-5-19-206,5 19 161,-9-6-51,9 6-321,-12-1-78</inkml:trace>
  <inkml:trace contextRef="#ctx0" brushRef="#br0" timeOffset="219210.5502">28569 12428 208,'0'0'306,"-9"-5"-79,9 5-13,-9-7-39,9 7 6,-5-7-49,5 7 28,0 0-31,-4-12-16,4 12-17,0 0-25,1-12-9,-1 12-5,0 0-14,14-10 19,-14 10-40,0 0 10,14-2-24,-14 2 2,13 5 5,-4 0-4,-1 0 33,-1 2-32,3 2 23,1 1-17,-2 2 43,2-2-14,-1 2 14,1 0-24,9 10 72,-10-12-44,2-1-19,-2 1 14,-1 0-23,2-4 11,-2 2-20,-1-4 13,3 2-16,0-3 11,-1 0-24,-10-3-7,23 0-56,-9-1 0,-1-4-80,16-10-232,-12 3 146,-3 0-58,5-1-87,0-3-173,0-1-40</inkml:trace>
  <inkml:trace contextRef="#ctx0" brushRef="#br0" timeOffset="219466.5481">29316 12201 52,'0'0'353,"22"15"142,-15-8-265,0 5-17,-1 0-24,0 5-38,1 0 20,-2 3-42,0 4 37,-1-1-44,0 1 2,-1 1-48,-1 0 12,-2-1-20,2 2 11,-4-2-33,-4 23 45,-1-25-41,-2 4-13,-6-1 10,-8 4-46,-1-1-75,-7 0-146,-5-1-184,1-4-320,-2-2-231</inkml:trace>
  <inkml:trace contextRef="#ctx0" brushRef="#br0" timeOffset="223812.3769">18852 12586 86,'0'0'617,"0"0"-423,-11 4-40,11-4-25,0 0-19,-13 1-13,13-1 11,0 0 11,-14 0 5,14 0-9,0 0-1,-17-2 1,17 2 5,0 0 3,-15-5-8,4 3 88,11 2-118,-9-3-10,9 3-7,-9-3-8,9 3-1,-9-7-9,9 7-9,-8-8-12,8 8-9,-8-14 4,4 5-3,1-1-1,-1-2-51,-1-3 59,1-2-55,1-1 56,1-4-55,-1-1 52,1-3-53,-1 2 8,2-4 1,0 2 52,-1 0-56,2-1 70,0 2-38,2 0 56,-2 0-55,2 6 41,-1-1-58,6-16 78,-3 20-48,1 1-6,1 3-3,-1-4-8,2 4 4,-1 2-9,2-1-2,2 0 0,0 1 0,3 2 6,0 1-10,1-1 2,6 1 2,1 0-2,25-6-3,-19 9 4,5-1 0,1-2 2,1 2-6,4 2-8,1-2-4,7 1-4,0-1-7,2-2-11,2 2-7,5 0-3,0 0 3,3-1 2,-1 1 14,61-6-14,-62 5 28,0 1 7,-1 0 2,-3 0-1,-2 0 1,0 0 2,0-1 4,-3 2-50,3-1 61,-1-2-4,-1 3 0,2-1-1,-1 0 0,0 0-1,2 1-2,-2-2 7,1 1-3,1-1 1,-1 1 4,2 1 20,1-3 23,-1 1-54,2-1 54,-1 2-59,1-3 51,-3 3-53,0-2 45,2 3-57,-1 0 55,50-5-41,-49 5 35,-2 2-3,1-1-4,1 0-57,-3 0 59,1 1-58,0 0 57,-1 0-57,-1 0 47,1 0-39,-2 0 53,0-3-55,-8 4 60,2-2-63,37-4 34,-41 4 25,2-2-55,-3 1 51,0 1-54,0-1 50,-1-1-53,-3 2 53,-4-2-53,-2 2 57,-1 1-53,-2-2 54,-3 1-54,-3 0 55,1 1-54,17-5 28,-17 5 27,-3-1-56,5-1 64,-1 0-67,3 0 52,0 0-57,1-1 48,1 0-56,0-1 54,-2 2-41,3-1 1,1-1 7,-3 1 4,0 2 1,17-6-12,-23 5 19,-1 2 4,0-1 3,-4 1 0,1-1 0,-1 2 4,0-2-4,-3 1 2,-10 2 6,19-3 11,-19 3 11,16-3 7,-16 3 3,14-1-2,-3 0 17,-11 1-33,0 0-4,13-3 2,-13 3-2,0 0-6,13-1-3,-13 1-5,0 0-2,0 0-3,0 0-3,13 0 2,-13 0 46,0 0-57,7 5 52,-7-5-58,6 7 53,-6-7-58,4 11 54,0-3-56,-3 3 58,2 2-54,-2 2 60,-1 2-3,2 2-3,-2 3-9,0 4-2,-2-2-2,1 3-1,0-3-3,-1 25 5,2-28-59,-1-2 61,1 1-49,0-3 64,-1-2-56,1-1 54,0 1-35,0-3 32,0-12-50,0 19 54,0-19-57,-1 17 56,1-17-48,0 13 57,0 0-1,0-13-47,0 0 47,1 13-82,-1-13 19,0 0-104,0 0-22,0 0-139,0 0-99,0 0-440,0 0-364</inkml:trace>
  <inkml:trace contextRef="#ctx0" brushRef="#br0" timeOffset="225874.3725">27306 13395 201,'0'0'348,"0"0"-105,4-11 1,-4 11-66,0 0 6,0 0-43,5-9 28,-5 9-39,0 0 25,0 0-34,2-12 18,-2 12-33,0 0 15,0 0-24,0 0 10,2-10-29,-2 10-2,0 0-35,0 0 3,0 0-32,0 0 10,0 0-3,0 0-27,0 0 17,0 12-19,0-12 23,0 19-15,0-7 22,-2 5-25,0 0 18,1 0-15,-1 3 5,0 1 0,0-1 1,0 0-4,2-1-48,-5 21 68,5-22-14,-1 1 3,1-3-1,-1 1-10,-2-4-18,3 0-25,0-1-25,0-12-25,0 21-14,0-21 22,-2 14-22,2-14-70,0 0-86,-4 12-374</inkml:trace>
  <inkml:trace contextRef="#ctx0" brushRef="#br0" timeOffset="226209.375">27074 13334 239,'0'0'316,"-4"-8"-109,4 8-28,0 0-55,0 0-6,4-14-46,-4 14 1,9-7-29,-3 2 20,6 0-28,1-1 17,4 0-22,4 0 26,33-8 85,-20 6-74,0 2 26,7-2-29,3 1 3,1 0 1,-2 1-1,3 0-6,-9 1 13,1 0 1,-4 1-4,0 1 3,-6 1-30,-1-1-6,-6 1-7,17 0 12,-22 0-28,-3 1-3,1 1-3,-14 0-4,22-3 0,-22 3-4,18-1-5,-18 1-24,14 0-18,-14 0-21,14-1-17,-14 1-21,11 1 1,-11-1-65,14 4-272,-14-4-98,0 0-44</inkml:trace>
  <inkml:trace contextRef="#ctx0" brushRef="#br0" timeOffset="227005.9217">19527 15184 205,'0'0'194,"-10"6"-49,10-6-16,0 0-25,-12 5-15,12-5-15,0 0-17,-10 5-16,10-5-6,0 0-8,0 0-10,0 0-22,0 0-38,4 11-55,-4-11-205,0 0 236</inkml:trace>
  <inkml:trace contextRef="#ctx0" brushRef="#br0" timeOffset="228129.0461">27483 14377 329,'0'0'290,"0"0"-92,0 0-21,-7-6-52,7 6 3,0 0-50,0 0 1,0 0 24,0 0-71,0 0 30,0 0-21,0 0 38,0 0-25,0 0 30,-2 11-24,2-11 21,2 12-3,-2-12-5,2 22-12,0-10 7,-2 2-6,1 2-13,1 16 52,-2-14-51,0 0-27,2-1 27,-2 1-37,0-2 22,0 1-27,0-3 5,0 1-13,0-2 11,0 1-52,3-3 0,-6 0-58,3-11 23,0 19-61,-2-3-121,2-16 63,-3 8-81,3-8-218,0 0 17</inkml:trace>
  <inkml:trace contextRef="#ctx0" brushRef="#br0" timeOffset="228435.1928">27106 14351 58,'-3'-8'521,"3"8"-182,-4-13-45,4 13-90,0 0-22,4-14-65,5 10 5,0-3-55,5 3 18,1-1-42,3 0 28,5 0-39,33-6 99,-22 6-49,2 0-17,8-2 17,4-1-34,2 3 36,-1-2-12,3 0 21,-1 0-13,-2 1 20,-1 2-21,-4-1 5,-8 1-28,-1 0 2,-6 1-23,17 0 24,-27 1-32,-1 1-22,-3 1 15,-2-2-23,1 2 11,-14 0-41,18-1-5,-18 1-35,19 1-9,-19-1-44,12 3 20,-12-3-63,0 0-45,5 7-88,-14 2-1354</inkml:trace>
  <inkml:trace contextRef="#ctx0" brushRef="#br0" timeOffset="229885.1894">27737 15279 69,'0'0'318,"0"0"-48,-9-7-66,9 7 3,0 0-48,0 0 6,-7-10-47,7 10 14,0 0-51,0 0 74,-5-8-76,5 8-43,0 0 24,0 0-41,0 0 25,0 0-37,0 0 32,0 0-21,0 0 33,0 0 44,-10 8-38,10-8 22,-3 17-11,1-5 5,-5 17 48,5-9-69,0-2-6,0 4-9,-1 2-6,1 1-9,0-3-4,2 2-3,0-5-3,-2 2-5,1-3 4,1 1-1,-1-2-3,-1-2 3,2 0-9,-1-1-28,2-2-33,-2-3-27,1-9-20,-2 20-18,2-20-26,-2 15-56,2-15-58,-5 7-356,5-7-131</inkml:trace>
  <inkml:trace contextRef="#ctx0" brushRef="#br0" timeOffset="230194.183">27386 15332 30,'-4'-7'426,"4"7"-90,-9-10-108,9 10-17,0 0-85,0-12 5,0 12-54,9-7 14,-2 2-42,20-3 72,-9 1-52,6 3-20,1-1 29,6-3-19,4 3 39,2-1-21,6-1 30,2-1-24,0 0 15,2 2-24,-4-1 8,-5 2-28,1 2 8,-3-1-31,20-1 34,-29 4-33,-4-1-27,-2 2 18,-1 0-24,-2 0 12,-2 2-39,-3-2 7,1 1-45,-2 1 14,-12-2-49,22 2 11,-22-2-58,13 2-2,-13-2-51,10 4-21,-10-4-62,0 0-223,6 8-4</inkml:trace>
  <inkml:trace contextRef="#ctx0" brushRef="#br0" timeOffset="231523.3785">28018 16274 237,'2'-10'257,"-2"10"-67,0 0-13,0 0-41,0 0 17,2-12-42,-2 12 14,0 0-36,0 0 3,0 0 2,0 0 0,0-12 3,0 12-17,0 0-9,0 0-11,0 0-7,0 0-13,0 0-6,0 0-13,0 0 18,0 0 1,0 0 3,0 0-1,0 14-8,0-14-11,0 20 14,2-8-18,-2 2 16,2 2-17,-2 0 9,1 3-14,0 0 15,2 1-18,-3-1 9,6 24 11,-5-23-25,2-1-1,-2 1-2,2-1 3,-3 0-1,4-2 2,-2 0 1,1 0-14,-1-1-38,0-2-15,0 0-35,-2-3-27,0-11-10,5 19 7,-2-6-168,-3-13 99,0 0-316,0 0-7</inkml:trace>
  <inkml:trace contextRef="#ctx0" brushRef="#br0" timeOffset="231881.3754">27844 16218 342,'-10'-7'254,"10"7"-15,-9-6-51,9 6-13,-14-8 107,14 8-163,0 0-20,-9-4-20,9 4 10,0 0-19,0 0-6,-7-5-17,7 5-16,0 0 2,0 0 7,0 0 8,0 0 22,0 0-7,13-7-9,10 3 65,-7 1-54,4-2-2,3 1 2,4-1 4,7 0-1,1 0-7,1 0-12,0-1-4,1 3-15,0 0-2,-3 1-9,-3-1-9,-3 1-7,1 1-14,20 0-61,-26 0 4,-3-1-28,-2 0-23,0 1-37,1-1-31,-5 2-43,0 0-32,-14 0-326,22-3-102</inkml:trace>
  <inkml:trace contextRef="#ctx0" brushRef="#br0" timeOffset="235670.3411">29919 12303 63,'0'0'237,"0"0"-35,0 0-53,-1-10-16,1 10-29,0 0 12,0 0-26,0 0 10,-1-14-31,1 14 15,0 0-29,-4-10 0,4 10-8,0 0-5,-4-10-7,4 10-3,-4-9 8,4 9-6,-6-8-6,6 8-1,-8-10-2,8 10 2,-15-14 53,15 14-43,-10-13-8,2 8-3,8 5-9,-15-11-3,6 5 5,-3-2-9,1 1-4,-1 1 3,-2-1-7,1 1 4,-2 0-4,1-3 1,-3 3 27,-20-10-10,17 8-31,-2-2 34,-1 1-30,-2 0 31,-3-1-37,-1-1 38,0 1-39,-2-1 31,1-1-31,-2 2 31,1-2-30,0 2 32,2-2-33,0-1 39,-1 2-39,2 0 36,-1-2-20,2 1 14,0-1-35,-2 1 32,0 1-30,1-2 29,2 2-28,-1-1 34,0-1-27,0 2 39,2 0-42,-1-2 24,2 2-31,-27-13 15,26 11-11,0 0 2,2 1 3,-3-2 10,-1 1-9,2 1 4,-2-1-3,0 0 2,-1 0 6,0 3-1,0-2 1,-2 1 0,0 1 7,-3 0-3,4 1 9,-5 1-51,3-1 53,-3 1-48,2 1 48,-1 0-42,-3-1 45,2 1-47,-1-1 51,1 2-46,-1-1 52,0-1-46,1 0 47,-1 2-53,1-2 57,-35-5-18,32 5-32,3 3 60,0-3-55,-1 1 54,1 0-58,2 0 74,-3 1-22,2 1-54,-2 1 57,3-2-66,-3 1 63,1 0-61,3 1 58,-1 1-61,-26-3 36,28 3 37,-1 1-20,2-1-57,-3 0 60,1 2-9,2-1 2,-1-1-5,1 0-6,-2 3-2,3-2 0,-1 0 1,0 1 3,2 0-1,1 0-2,-1-1-1,2 1 4,0 0 0,0 1-7,2-2-8,0 2 9,0 0-2,0 2-1,0-1 0,1 0-1,-2 1-1,-3 0-55,0 2 62,2 0-46,-3-1 60,-30 9-41,27-6-17,-1 2 59,-2-1-56,1 0 3,1 3 64,-1 0-60,-1-1 66,-4 3-69,2 0 63,4-1-68,-1 0 64,3 1-3,1 0-7,-2 0-5,-26 16-6,29-14-4,1 1 7,0-1-10,2 2-1,-2 1 5,0 4-8,0 0 7,0 2-2,-2 0-3,5 1 0,1 1 3,0 1-2,0 1 1,1-1 4,2 2-3,-2 0-2,8-1 8,-2-4-66,1 5 68,1-1-58,3-1 13,0 3 7,0 0 60,2 2-62,2-1 62,-1 1-6,2 2-5,-1-1-6,3 1-4,-5 40 14,4-36-21,1 3 1,2-3-1,-2 7-1,1-3 0,-1 1-2,1 0-1,-1 0-57,-3-1 85,2 1-67,1 1 62,-2-1-70,3 1 68,-3 0-8,-4 44 14,6-41-15,1 0-3,2-2-7,1 4 1,0-3-4,1 1 1,4 0 3,-1 1-3,0 0-55,6 2 11,-6 0 74,5-1-10,3 3-6,1 5-5,8 43 23,-10-48-32,0-1 26,4 4-36,-3-5 31,2-2-29,1 0 3,3 6 10,1 0-6,0-1 5,2-1-3,-1-9-5,2 6-1,-3-6 6,3-1 21,19 41-19,-19-41-17,-2-3 25,0-1-25,3 1 25,-3-3-27,0 1 28,0-2-26,2-1 25,-3-1-26,3 0 27,-4 1-31,2-1 25,1-3-24,-2 0 6,20 33-5,-19-35 7,0 1 4,1 0 7,-1-2-1,2 2 18,1-4-28,2 0 27,-3 2-23,5-4 24,0 3-28,0-3 19,2 2-30,0-2 23,1 0-32,30 23 26,-30-21-4,1-2 0,-4 1-1,2 0 1,-2-2-7,1 3 2,-2-3-6,-4 0 2,1-2 0,-2 0-9,0 0-40,2-1 39,-2 2-27,-2 0 38,2-2-28,-3 0 37,2 1-32,0 2 41,-1-3-33,0 0 38,0 1-33,-2 1 8,-1 0 36,3 1-39,-4-1 42,1 0-37,-3 2 11,3-1-43,-3 2 46,14 25-40,-16-25 4,1 1 2,-1 1 4,0-4 1,-1 1 1,3 2 6,-3-4 1,0-1 4,1 0 32,0 1-29,1-1 15,-1-1 1,3 0 11,-1-1-23,14 17 9,-16-18-8,5 0-1,-1 0 4,-1-3 4,1 3 3,2-1 1,-2-2 2,-1 0 6,3 0 1,-1 1 6,0-2 6,0 2 7,0-1-6,-1 2 5,17 11 8,-14-12-25,-3-1-28,3 1 31,-2-2 0,2 3 2,2-3-11,-2 2 6,-1-2-2,0 0 1,5 1 14,-3-1 8,-2 0-15,4-2-2,-4 2 0,26 12 7,-22-14-7,-2 2-7,2-3 5,0 1 0,0 0-3,0 1 3,1-1-4,0-2 0,-3 3 17,4-2-32,-4 0 29,4 1-29,0-1 25,0-2-30,21 10 18,-19-12 10,1 3-29,-1-4 26,1 3-28,1-2 29,1-2-21,-1 1 29,2-1-21,0 0 11,1-2-10,-1 0 15,3-1-14,-1 0 16,-2-1-10,31-1 17,-25-2 6,-2 0-17,3 0 13,-2-1-17,0-2 19,0 2-4,0-3 11,0-1-5,0 0 11,1 1-1,4-3 1,-2-2-9,0 2-1,-5 0-11,39-17 16,-36 13-21,-2-2-4,-1 0 0,2-2-4,-2 2-7,0-4 5,0 0-2,-2-1 3,1-4 7,1 4-4,-3-2 4,1 0-1,-2-2 5,0 1-6,24-25 35,-27 25-20,-1 1 13,-4 4-4,1-3 11,-3 1-13,1 0-4,-1 0-7,0 0-5,-3-2-3,3 2-3,-2 0-3,0-2-3,0 0-2,1 0-1,-1 0-10,0-1-7,4-4 13,-3 5-6,5-4 5,-2-1-2,2 1 2,-3-1 0,1 1-2,1-1 2,-3 0 2,1 2 1,-2-5-1,0 1 0,-1 0 4,12-35 5,-13 32-3,-3 6 9,2-6-4,-3-2-2,2 0-6,0-2-1,0 0-13,1 3 16,-1-3-15,0 2 14,0-3-14,2 2 15,0-2-3,-2 0-2,15-36 8,-14 38-6,0-1-1,0 0-1,-1 0-2,-1 0-1,1 1 2,0-2 2,0 1-1,-1 3-10,0-1 12,-2 0-11,-1 5 11,0 0-10,-1 2 15,5-33-5,-8 31-5,1 3 30,-4 0-13,1 3 12,0-4-12,-2 4 9,-1-2-17,0 0 12,0 0-6,0-1-2,-1 1-1,-1-2-1,0 2-2,-1-4-2,-1 0-23,1 0 19,-2-1-9,1 2 12,0-1-13,-1 2 16,-1 0-15,-1 0 14,2 0-9,-2 0 0,1 0-4,1 2 0,-3-1 2,3 3 11,0 1-13,-5-24 5,6 23 8,-1 1-17,1 1 17,0 0-9,2-1 8,-2 2-13,1 0 18,1 1-18,-1 1 20,0 1-22,1 0 19,-3 0-22,2-4 19,0 4-13,-5-20 9,3 20 5,1 2-14,-2-2 11,-1-1-12,1 1 14,-1 0-15,0 0 13,-3 1-13,2-1 16,0 1-12,-2 1 16,2-1-17,1-1 0,-3 2 3,0 0 0,1 0 2,0-2 0,-1 2-2,0-1 2,1 0 5,-4 0-10,3 1 15,0-2-5,-3 1 2,3 0-12,-3-2 15,2 2-16,-1 0 9,-1-1-11,-10-17 4,12 16 11,-1 1-13,0 2 15,0-2-11,-1 1 8,2 1-14,-2-1 15,0 0-13,2 1 11,-3 0-13,2-1 13,-1 1-13,1 0 8,-3 0-7,-11-13 10,10 13 3,4 3-11,-4-1 7,2 1 0,-1-1 6,1 1-13,0-1 0,-2 1 2,2 1 0,-2 1 1,-1-2 6,2 1-6,-2-1 4,2 2-3,-2 0-1,2-1 0,-3 2 0,1 0 2,1 0 3,0-2-48,0 0 58,0 2-54,0 0 68,0 0-10,0 0-2,1-1 0,-2 2-2,-1-4-2,3 2-2,-17-13 7,15 12-8,2-1-3,-2 0 10,2 2-11,-2-1 5,2 0-14,-2 0 9,2-1-18,-3 3 3,0-2-36,-1 1-19,-5 0-61,-4 4-34,-3 1-110,-42-1-975,23 5-29</inkml:trace>
  <inkml:trace contextRef="#ctx0" brushRef="#br0" timeOffset="240693.6702">6648 16491 293,'-8'-11'266,"0"2"-38,0 1-13,3 2-3,-8-10 101,13 16-194,-12-13-49,12 13 26,-7-9-44,7 9 14,-8-11-48,8 11 20,0 0-36,-6-8 25,6 8-32,0 0 30,0 0-9,2 9 34,1 1-35,10 18 45,-4-6-10,3 3-33,1 1 31,2 8-38,1 0 2,2 2 1,-2 1-4,2-1 27,0-2-36,0 0 22,0-3-48,-2 0 16,0-6-47,-2-2 3,11 18-125,-12-25 55,-3-1-17,-2-1 6,1-5-12,-1-1 6,-8-8-91,9 8-131,-9-8 180</inkml:trace>
  <inkml:trace contextRef="#ctx0" brushRef="#br0" timeOffset="241006.1906">6795 16731 143,'-17'-32'347,"1"-1"-46,-2 4-10,2-3-76,1 6 6,2 1-67,-2-1 7,5 1-56,1 3 4,1 1-47,1-20 43,7 22-53,1 1-32,4-3 12,0 4-34,4 0 39,0 2-43,0 1 26,4 4-37,0 3 28,0 1-28,0 2 25,1 3-29,-1 2 30,0 1-23,13 11 16,-14-4 14,-1 3-4,-2 0-3,-2 3 4,-3 0-2,-2 2-5,0 0-7,-2 2-51,-2-2-15,0 0-58,-1 1-58,0-1-27,-1-1-339,1-4-58</inkml:trace>
  <inkml:trace contextRef="#ctx0" brushRef="#br0" timeOffset="241304.1949">7024 16508 421,'0'0'434,"0"0"-85,0 0 179,-10 3-292,10-3-16,0 0-29,0 0-43,-12-2-31,12 2-34,0 0-15,0 0-17,0 0-15,0 0-8,5-14-10,2 6-9,3-5-20,6-1-9,28-30-77,-19 20 46,4-3-69,-3 3-2,2-2-52,-1 3-4,-1 0-18,-6 4 12,1 2-14,-5 3 7,-2 1-33,-2 1-147,-2 1 172</inkml:trace>
  <inkml:trace contextRef="#ctx0" brushRef="#br0" timeOffset="241367.1907">7242 16119 156,'-14'-3'410,"3"-1"-58,11 4-57,-18-6-83,18 6-42,-14-7-39,14 7-27,-7-12-24,7 12-15,5-11-14,1 4-13,1-1 19,5-1-39,2 1 23,1 2-35,3 0 28,1 3-36,0 0 2,2 3 5,22 3 31,-20 4-23,2 0-2,-4 2-2,-2 2 23,1 2-20,-5 1 14,0 2-21,-2 2 19,-3 3-29,-3 0 29,-2 1-26,-4 1 22,-1-1-47,-3 1 6,-3 21-153,2-27 46,0 0-24,1-4-48,-1-2-53,4-11-210,0 0 54</inkml:trace>
  <inkml:trace contextRef="#ctx0" brushRef="#br0" timeOffset="241719.1969">7824 15652 137,'1'-15'429,"-1"15"-96,-3-19-80,3 19-45,-7-10-67,7 10 4,-12 0-52,4 4 3,-2 4-32,1 4 17,-2 5-28,-3 5 24,1 4-36,0 2 39,3 0-10,1 3 34,0 6-40,2-4-9,1 0 9,4-1-30,1-4 8,2-3-26,1 3 18,2-5-26,4 1 20,-2-2-24,3-3 20,2 0 1,2-3-1,18 6 21,-15-17-49,1-2 23,4-3-27,-1-6 23,2-4-17,1-2 19,-1-5-24,-1-3 14,-3-2-28,-2-1 7,-2-5-35,-3-1 23,-4-3-17,-1 0 18,-2-27-16,-6 33 5,0 1 28,-3 3-7,-1 2-16,0 3-56,-1 4-7,-2 2-59,-1 2-41,1 4-24,-4 2-72,13 3-201,-22 1 19</inkml:trace>
  <inkml:trace contextRef="#ctx0" brushRef="#br0" timeOffset="242035.1933">7746 15913 334,'0'0'269,"-12"-4"-58,12 4-12,-14-10-38,14 10 31,-11-12-65,11 12 6,-9-16-58,6 7 10,2-3-38,-2 2 14,6-1-32,-1-2 26,3 1-27,3 1 25,0 0-31,3 2 20,0 1-31,1 1 29,2 4-35,1 1 36,0 1-13,3 4-26,1 0 27,4 0-28,0 4 31,23 6-19,-23-7-9,0 2 24,-1-1-23,-1-1 27,-2-1-24,-2-2 28,1 1-23,-3 0 29,1-2-16,-2-2 22,0-2-27,-1-2 18,2-1-28,-2-5 21,14-15 2,-16 10-37,2-1 20,-3 1-24,-1 2 13,1 0-52,-3 3-30,-1 0-109,0 3-66,1 0-40,-7 7-294,10-8-97</inkml:trace>
  <inkml:trace contextRef="#ctx0" brushRef="#br0" timeOffset="242858.1913">9215 14841 511,'-9'-14'610,"9"14"-443,-5-6-21,5 6-57,0 0 0,0 0-42,0 0 13,0 0-16,0 12 40,3-2-37,1 5 27,0 2-34,3 4 1,-1 1-11,2 5-5,3 0-2,0 1-1,0-3-5,2-1-3,0-2 0,-3-2-2,3-2-46,-2-1 54,1-2-3,-3-1-1,-1-1-7,-1-2 5,1-3 2,-3 0 27,0-1 41,3 3 79,-8-10-102,0 0-17,0 0-13,0 0-11,2-13-8,-7 1-23,1-3 14,-1-2-22,-3-1 25,0-4-29,-1-5 25,-2 2-16,0 2 21,1 3 32,-11-20 92,11 22-79,1 1 21,-1 5-28,2 0 6,1 0-24,-3 2 7,3 1-19,2 1 5,0 1-13,0-1 8,5 8-20,-8-10 11,8 10-21,-6-12 3,2 4-18,4 8 14,0 0 16,1-16-6,4 9-9,3-2-1,1-2-2,2-3-6,5 0-5,-1-1-9,4-2-5,1 0 7,0-2 3,0 0 4,-1 4-2,13-12-109,-18 15 98,-1 1-98,-1 1-1,-2 2-52,0 1-38,-2 1-46,-1 2-233,-7 4-7</inkml:trace>
  <inkml:trace contextRef="#ctx0" brushRef="#br0" timeOffset="243205.1957">9284 14899 261,'-8'9'452,"1"-1"-88,7-8-13,-9 12-59,9-12-20,-8 9-67,8-9-27,0 0-56,-6 8-10,6-8-37,0 0-1,0 0-32,0 0 5,14-7-34,9-6-56,-10 4-3,5-3-56,4-2-28,-1-1-64,3 2-45,2-4-57,3-4-269,-2 1-79</inkml:trace>
  <inkml:trace contextRef="#ctx0" brushRef="#br0" timeOffset="243274.1857">9838 14183 604,'5'-10'487,"-5"10"-133,8-9-96,-8 9-43,0 0-60,9 4-12,-9-4-51,3 16 0,-3-16-37,-1 25-10,1-9-8,-4 19-5,1-17-41,1 0-13,0 1-66,-1-4 18,2 0-52,-1 2-2,2-5 7,2-2 11,-2-10 7,4 16-10,-4-16-43,9 7-23,-9-7-63,13-7-122,-4 0 183</inkml:trace>
  <inkml:trace contextRef="#ctx0" brushRef="#br0" timeOffset="243561.1923">9965 14245 478,'6'-10'370,"0"0"-68,-6 10-82,5-11-47,-5 11-37,0 0-25,0 0 46,2 10-98,-4 2-9,-2 3-8,0 2-13,-3 4-3,0 2-62,-1-1 26,-1 6-60,-1-2-1,1-1-16,-1-1-32,-3 3-21,1-4-60,-4 1-248</inkml:trace>
  <inkml:trace contextRef="#ctx0" brushRef="#br0" timeOffset="243870.1887">8769 14740 191,'-15'-3'417,"3"0"-74,12 3-96,-19-4-34,19 4-74,-15-1-4,15 1-54,-13 3 7,13-3-43,-10 5 18,10-5-39,-8 10 22,8-10-34,-4 8 29,4-8-36,0 0 24,3 14-35,-3-14 36,0 0-35,14 3 29,-14-3-33,19-3 24,-7 0-32,2-6 28,0 2-22,0-3-5,13-8-8,-16 8 18,1 2 5,-1 0-1,-2 1-1,0 0-5,-9 7 1,15-7 4,-15 7 4,15-1-11,-15 1 35,15 5-53,-8 3-29,4 1-73,0 2-32,21 14-534,-14-15 273</inkml:trace>
  <inkml:trace contextRef="#ctx0" brushRef="#br0" timeOffset="244312.1892">11519 13858 193,'0'0'490,"0"0"-144,-5-8-127,5 8-15,0 0-93,0 0 24,0 0-34,0 0-21,0 0-15,0 18-17,3-6 12,5 24 23,-2-13-50,0 0 9,3 4-6,0 0-2,0 1-5,2-1-8,1-1 0,-1-3-6,0 2-6,0-4-20,-1-3-20,2-1-8,-2-2-32,-4-2-25,1 1-17,-2-6 2,2 1 0,-7-9-32,3 12-52,-3-12-263,0 0 63</inkml:trace>
  <inkml:trace contextRef="#ctx0" brushRef="#br0" timeOffset="244604.1893">11163 14093 471,'-16'-4'472,"3"-2"-99,2 2-79,-7-2 159,18 6-294,-15-7-36,15 7-30,-7-5-18,7 5-17,0 0-8,8-17-10,2 8-8,3 0-5,6-3-5,3-5 2,7-2 0,4-1-9,2-2 1,39-24-44,-37 24 49,0-2-54,-2 2 58,-2 1-53,-8 4 55,-3 4-53,-2 1 53,-4 0-59,-3 3 24,-2 1-96,1-1 23,-4 4-59,-1 0-12,-7 5-61,17-11-307,-17 11 31,0 0 23</inkml:trace>
  <inkml:trace contextRef="#ctx0" brushRef="#br0" timeOffset="245081.1876">12186 13626 205,'6'-10'493,"-6"10"152,6-7-433,-6 7-49,0 0-38,0 0-29,0 0-23,0 0-15,0 0-57,13 6 63,-13-6-65,6 17 57,0-3-58,-1 1 60,3 6-64,-2-2 61,13 32 28,-12-24-58,3 1-3,0-3-4,-1 0 0,-3-2 0,2-2 22,0 0-37,-1-2 21,-2-3-25,1-2 23,-1-1-24,-2-2 29,1-2-16,-2 1 34,2 1 1,-4-11-73,0 0-11,0 0-28,-9-7 5,5-1-4,-5-5-28,0-3-7,-2-7 4,-3-4 12,-2-4 19,1-3-2,0 2 42,-2-1 72,2 3 36,-14-23 123,14 32-109,2-1 6,-1 4-4,4 2-8,-1 1-12,1 1-4,0 4-5,5 0-15,-3 1-3,2 2-14,1-1-7,5 8-14,-6-13-12,6 13 4,-5-9-2,5 9 2,5-12-1,-1 6 2,3-1-4,7-2 5,1-2-3,4 1-8,3-4 3,4-1 0,-1 3-9,0-3-17,2 1-20,-2 1-13,-7 2-43,21-9-192,-25 11 102,0 3-24,-3-1-56,-2 2-83,-9 5-146,14-7 9</inkml:trace>
  <inkml:trace contextRef="#ctx0" brushRef="#br0" timeOffset="245460.1897">12112 13788 58,'0'0'456,"1"15"-131,-1-15-70,9 5-44,-9-5-44,18 0-16,-3-4-25,3-2-68,1-3 28,2-1-58,6-3 46,0-1-63,26-16-59,-26 14-80,-1-1-73,-4 3-309,-1-4-8</inkml:trace>
  <inkml:trace contextRef="#ctx0" brushRef="#br0" timeOffset="246167.1895">12448 13036 286,'0'0'234,"-5"-12"-54,-3 0 80,8 12-155,-12-11-14,12 11-12,-15-8-8,5 3 3,1 1-26,-2 0 8,-1 1-21,-3 1 14,-3-2-24,0 4 16,-3-3-24,-6 1 21,-1 2-31,-34-2 38,31 4 7,-7-2-34,0 0 4,0 2 1,-1 1-8,0-1 38,-1 2-49,-4 2 39,-3-1-45,4 1 39,-2 2-43,0 1 40,1 1-48,0 0 44,2 2 4,-4 0-14,5 3 3,0-1-14,-3 3 0,3 0 0,0 3-2,1-1 10,2 3-18,-1 0 2,1 2-1,1 1-2,4 0 1,-2 1 0,3 1 0,-28 28-3,31-25 6,1 0 10,1 0-10,2 2-44,0 2 51,3 0-42,-2 2 49,3 1-7,1 1 23,1-1-32,1 3 2,4-1 26,0 2-28,4 1 25,-6 40-5,10-41-20,5-4 4,0-1 1,3 2-1,3 5 0,2-2 2,0 1-44,5-5 58,3 1-48,1 0 63,3-3-10,1-1-1,1 0-4,3-1 9,28 27 28,-24-32-32,3-1-1,2-2 26,2-2-17,1-2 22,4-1-22,4-3 12,-2-1-24,6-3 19,2-1-26,3-4 18,2-2-19,2-3 13,2-3-15,71-8 34,-58-1-30,1-4 16,3-2-15,-2-3 3,0 0 1,0-3-1,-4-3 0,-1 0-15,0-2 29,-5-1-50,-1 0 46,-4-2-3,1 0-4,-5-3 9,52-33 14,-55 30-13,-2-1-19,-2-2 12,-2-1-16,-2-4 13,-1-1-15,-5 1-1,-2-3-1,-2-2 0,-3-1-54,-3-4 60,-1 0-20,-1-3-6,-3-2-7,17-68-45,-24 61 34,-4 1 5,-4 1 7,-6 11 7,-4 3-21,-6 0 67,-4 6-48,-8 3 49,-5 5-54,-13-3 50,-7 4-8,-2 7-3,-9 3-49,-3 3 57,-4 6-47,-2 0 50,-3 6-45,1 1 60,7 1-54,1 2 56,2 3-54,4-1 45,2 2-45,10 1 43,0 1-56,5-1 53,7 3-56,0 1 38,4-1-71,-18 8-127,26-3 75,3-1-93,2 1-47,1 2-75,3-1-351,-1 1-183</inkml:trace>
  <inkml:trace contextRef="#ctx0" brushRef="#br0" timeOffset="280897.6595">1961 12980 360,'0'0'317,"0"0"-84,0 0-42,11 4-40,-11-4-13,6 9-52,-6-9 6,7 12-44,0-5 21,-7-7-40,11 20 25,-11-20-17,9 14-22,-9-14 49,14 11-19,-5-7 37,-9-4-29,22 5-8,-8-5 4,4-3-8,1-2 2,5-4-10,6-6-54,5-4 68,2-4 3,55-44 75,-43 26-22,0-1-7,-1-1 16,1-2-3,-2 2 20,-2 0-9,-3 4-1,-1 3 1,-12 8-10,-1 3-11,-7 6-10,-2 2-8,-5 2-11,0 4-7,-4 1-9,0 2-14,-1-2-4,-2 4-6,-1-1 0,-6 7-88,13-9 23,-13 9-44,8-9-60,-8 9-74,9-7-82,-9 7 30,11-3-9,-11 3-52,13 0-436</inkml:trace>
  <inkml:trace contextRef="#ctx0" brushRef="#br0" timeOffset="281709.7448">2217 14395 323,'0'0'384,"-5"-11"-120,5 11-15,-1-4 122,-2-10-242,3 14 13,0 0-44,-3-11 3,3 11-26,0 0 25,-3-10-44,3 10 12,0 0-42,0 0 18,0 0-34,0 0 21,0 0-32,0 0 32,0 0-5,0 0 32,13 2-23,-6 5 16,-1 1-13,3 3-3,1 0-5,-1 1-6,4 4-4,-2-3 2,3 1 4,-1-2-4,1 2-6,2-4 6,1 0 6,17 0 34,-15-8-30,4-4 2,2-4 2,6-4-4,6-10-4,-1-5 7,7-8 1,-2-6 22,0-5-3,0-4 34,-3-6 2,1 1 17,-1-3 16,-1 0-50,31-47 163,-39 57-113,-6 12-21,-3 3 38,-4 7-69,-4 5-8,-1 2-8,-1 2-4,-2 1-9,-2 4-6,1 0-6,-2 3-8,0-3-6,0 3-11,-5 7-25,11-17-104,-11 17 11,7-8-115,-7 8-24,5-7-127,-5 7 89,8-4-35,-8 4-18,12-2-66,-12 2-348,12-1-268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29:08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2443 3863 5,'0'0'222,"0"0"123,0 0-193,0 0-8,0 0-6,0 0-7,0 0-12,0 0-10,0 0-16,0 0-10,0 0-3,0 0-11,0 0-24,0 0-17,0 0 4,0 0-8,0 0 0,0 0-15,0 0-1,6 9-2,-6-9 7,0 0-12,10-2 5,-10 2-2,11-2-2,-11 2 0,19-1-1,-19 1-2,24-4 3,-10 4 11,4-1-5,20-3-28,-12 1 28,1 1-1,2-1-29,0 2 29,9-2-23,-1-1 31,1 0-31,3 0 36,5 1-29,0-1 32,-1 0-27,2-2 28,-1 2-33,0 1 35,46-7-9,-53 9-19,3-3 29,-2 2-40,1 0 49,1-1-51,4 0 62,3 0-28,-1 1 41,2-2-34,1 2 23,-1-1-40,1 0 23,3 1-18,-1-2 19,3 1-28,0 0 34,3 1-47,-1-2 39,2 1-35,3-1 27,10 0-29,-2-1 30,1-1-36,-1 1 32,-11 0-31,11 0 35,-10 1-35,11-2 28,-1-1-27,71-2 18,-69 1 7,-3 2-33,2-1 39,1 1-33,0-4 30,2 4-35,-2 0 29,3-4-30,1 3 34,1-2-33,1 1 28,2-1 1,0 2-1,1-1-28,84-9 12,-85 9 21,1 1-31,-2 0 30,1 0-4,1 0-4,1 0-4,-2-1 5,-1 2 0,1 0 0,-3 0-2,3 1-26,-2-1 42,-1 1-9,1 0-2,80-2-3,-79 4-6,-2-1 2,1 1-1,0 3 0,-2-1 0,2 0-26,-2-1 32,2 1-5,-1 0 0,2 1-1,0 0 6,1-1-6,0 1 1,2 0-4,77-2 5,-80 2-14,0 0 15,0 2-25,1-2 25,-2 1-1,2 0 5,0 0-1,0 1 0,-1 0-6,0 1-25,0-3 34,0 1-27,-1 2 27,2 0-33,84-1 43,-83 1-9,1-1-1,1-2-25,-1 3 28,0-2-23,2 0 30,-1 1-23,-2-1 21,2 0-26,-1 0 25,2-1-3,-3 2-2,3-2-22,-2 0 34,79 0 0,-85 0-29,1 0 33,-12 0-22,-1 0 24,-2 0 2,2 0 0,-2 0 2,-2 0 3,-3 0-27,-2 0 31,-5 0-20,-7 0 24,-6 0-10,-7 0 13,-2 0-19,-4 3 10,-4-3-9,-2 0 28,-3 0-14,-2 0 16,1 0-28,-15 0 7,22 0-22,-22 0-5,18 1-48,-18-1-32,15 0-103,-15 0-51,0 0-93,6 3-868,-6-3 243</inkml:trace>
  <inkml:trace contextRef="#ctx0" brushRef="#br0" timeOffset="1057.9979">18390 8368 65,'4'-10'489,"-4"10"-145,0 0-75,0 0-70,5-7-46,-5 7-36,0 0-20,0 0-25,0 0 2,0 0 0,5 10 45,-4 10 180,0-6-181,-1 2-7,2 2 27,-2 3-70,1-1 45,-1 4-79,1 0 44,2 1-61,-2-1 45,0 0-58,2 0 50,-2-2-63,3 1 47,-1-5-71,-1 1 36,1-2-82,1 0 18,-1-4-98,2 2 31,-1-4-63,-1 0 11,-3-11-46,6 13-107,-6-13-232,0 0-79</inkml:trace>
  <inkml:trace contextRef="#ctx0" brushRef="#br0" timeOffset="1473.5411">18426 8473 43,'-10'-24'675,"7"14"-456,-2 0-43,1 2-33,-1-1-37,0 2-23,-1 0-17,6 7-13,-13-10-10,13 10-15,-17-6 2,17 6-4,-22 1 6,9 4 3,-3 2 1,-1 1-3,-2 6-1,-1 1-8,0 6 63,1-2-73,-3 8 49,2 2-53,1 0 48,2 2-65,3 1 55,2-5-61,2 4 56,4-2-61,2 0 59,2-4-62,4 25 7,3-25 10,4 0 2,4-2 9,2-1 10,3-2-3,5-3-2,0-3 1,5-1-2,3-2 1,2-6-2,5-1 2,0-4 10,1 0 9,10-7-12,44-12 8,-47 4 42,-1-2-47,-3-2 31,-3-4-66,-1-1 58,-5-4-65,-4-1 60,-2-2-60,-8 0 65,-1-1-53,-9 2 9,-4 0-1,-5 2-5,-5 0 7,-5-1 4,-8-3-8,-5 5-6,-5 1 7,-4 1-4,-4 4 6,-1 2-2,-1 2 7,1 4 42,5 4-64,1 1-23,5 1-36,2 5-42,4 2 7,2 0-43,-12 5-210,20 2 72,10-7-171,-9 9 59</inkml:trace>
  <inkml:trace contextRef="#ctx0" brushRef="#br0" timeOffset="1799.5544">19490 8294 172,'0'0'428,"9"-5"-129,-9 5-71,0 0-51,10-3-40,-10 3-31,0 0-22,6 8 79,-6-8-78,2 16 14,-2-4-7,-2 3 6,2 5 6,-1 1-19,0 3-15,1 1-8,-1 1 45,-1 3-67,2-1 45,0-1-64,0 1 44,2-2-61,-1 25 47,0-28-5,0-2-54,1-2 41,-1 0-49,0-4 53,1 2-79,-2-5 38,1 1-72,-1-13 9,0 18 11,0-18-41,1 12-61,-1-12-27,0 0-68,0 0-83,0 0-190,-5-17-27</inkml:trace>
  <inkml:trace contextRef="#ctx0" brushRef="#br0" timeOffset="2019.5451">19298 8412 479,'-19'-12'348,"0"2"-8,2-2-131,1 4 41,3 2-89,1-2-20,1 3-19,2-1 25,1 1-84,8 5 33,-14-8-72,14 8-6,-4-3 78,4 3-79,4-9 10,-4 9-6,26-7 48,-5 1-65,6 2 1,7-5 3,9 1 0,6-3 51,3 1-64,12-2 48,0-1-59,0 1 60,-2-1-63,-9 5 29,-3 0-97,-2 1 21,-4 3-74,-6-1-16,-4 3-45,-4 0-31,-2 2-64,-6-1-203,1 2 8</inkml:trace>
  <inkml:trace contextRef="#ctx0" brushRef="#br0" timeOffset="2306.5441">20356 8387 305,'0'0'289,"4"15"-56,-4-15-35,1 14-21,-1-14-29,2 13-23,-2-13-14,1 13-6,-1-13-12,1 11-18,-1-11-15,2 12-9,-2-12-7,0 0-8,3 20 50,-3-20-44,7 7 22,-7-7 1,0 0-1,11 5 5,-11-5 1,0 0-3,14 0 1,-14 0 12,8-4-3,-8 4-7,8-8-18,-8 8-2,3-12 23,-1 0 75,-2 12-96,-3-10-16,3 10-12,-7-11-7,7 11-19,-11-8-24,11 8-31,-11-6-51,11 6-42,-15-2-24,15 2-40,-13 0-7,13 0-17,-10 5-12,10-5-339,0 0-105</inkml:trace>
  <inkml:trace contextRef="#ctx0" brushRef="#br0" timeOffset="2708.0962">21131 8208 142,'0'0'467,"0"0"-46,0 0-158,4-9-1,-4 9-122,0 0 26,0 0-96,0 0 51,0 0-83,0 0 97,-4 14-65,0-3-12,0 3-7,-1 2 4,-1 5 5,-5 27 40,6-20-58,0 2 1,1-4 51,0 0-73,-1 1 44,3-2-58,-1 1 46,1-2-54,0-2 47,1-3-69,0 1 39,1-3-78,-1-2 41,-1-1-80,1 9-43,1-23 120,-3 16-80,3-16-42,-4 9-76,4-9-62,0 0-303,-16-8-99</inkml:trace>
  <inkml:trace contextRef="#ctx0" brushRef="#br0" timeOffset="2959.097">20857 8308 13,'-7'-11'475,"0"0"-56,1 6-139,1-4 20,5 9-101,-13-19 212,13 19-207,-7-10-85,7 10 34,-6-9-77,6 9 32,0 0-72,-5-10 39,5 10-65,0 0 48,5-10-62,4 6 55,4-2-63,5 1 50,2 0-54,35-10 37,-23 8 10,1 0-56,4 0 55,4-3-5,0 1-7,1 2-1,-6 0-2,-1 0-6,-2 1-3,-6 1-13,-3 2-22,-5-1-23,0 0-28,-1 3-35,-5-4-35,-1 4-26,-12 1 2,20 1-17,-20-1-63,0 0-345,10 5-113</inkml:trace>
  <inkml:trace contextRef="#ctx0" brushRef="#br0" timeOffset="4294.0997">21922 8349 276,'0'0'403,"0"-13"167,0 13-364,1-10-36,-1 10-35,4-12-24,-4 12 17,6-14 30,-6 14 6,6-14 7,-6 14-85,11-12 40,-5 5-84,3 1 37,-1 2-63,1 0 39,1 1-53,-10 3-11,22 0 2,-10 3 1,0 1-3,1 2 4,-1 2 2,0 2-1,1 0 2,0 2-5,-3 3 14,1-3-5,-3 1 4,1 0-9,-2 0 0,4 13 3,-7-14 0,-2-3 3,1-1 3,-3-8 15,2 18 21,-2-18 22,2 14 17,-2-14-2,0 0-6,0 0-10,-4 8-10,4-8-13,0 0-7,-1-11-5,2-6-7,3 5-17,0-4-7,4 3-4,0-4 49,2 0-62,2 3 54,-2-3-61,0 7 51,2-3-62,-1 3 61,2-1-62,-3 6 46,2-2-57,-1 3 56,-1-1-58,-10 5 54,21-2-53,-11 4 61,-10-2-61,20 9 67,-12-6-51,1 6-3,-2-2 2,1 3-6,-2-3 3,-1 3 6,0-1 7,-1 1 9,1 0 0,-2 7-1,-3-17 10,4 16 2,-4-16 2,3 13 6,-3-13 4,0 0 3,3 12 0,-3-12-6,0 0-6,0 0-11,0 0-21,12-7-33,-5 0-15,0-5-23,16-13-65,-10 9 109,1 3 66,0 0-60,-2 2 69,-1 1-54,-1 3 55,1-2-60,0 4 65,-2 2-60,-9 3 55,19-5-50,-19 5 62,14 0-58,-14 0 11,18 6-3,-10-2 5,-8-4 9,14 9-8,-5-6 16,-9-3-4,14 11 3,-14-11-2,15 10 0,-15-10-3,16 7 5,-16-7-9,16 4-5,-16-4 0,17 2-1,3-4-14,-20 2 16,19-3 6,-19 3 2,15-1 0,-15 1 8,13-1-4,-13 1-6,0 0 0,17 0 8,-17 0 0,0 0 6,15 1 3,-15-1 9,0 0 16,17 4 78,-17-4-44,0 0 2,18 0-11,-18 0-11,14-4-7,-4 0-8,1 0-9,1-4-4,2 2-8,-2-3-2,2 1-10,-3-2 39,1-1-65,-1 2 85,-2-3-78,0 2 62,-2 2-34,-1 0 83,-6 8-66,8-13 38,-8 13-62,4-9 45,-4 9-61,0 0 57,0 0-44,-12 5 55,6 2-49,-2-1 8,-1 5-4,-7 11 9,8-9-12,0 0-10,3 1 13,0 0-10,1 0 9,2-3-15,2 3 17,1-3-2,4 0 2,3-1-14,1-1-26,4-1-6,2-3-24,2-1-17,22-3-87,-14-4 84,0-1-16,2-7-2,2-1-17,3-4-8,1-5-7,-2-3-3,1-3-20,-2-7-17,5-3 17,-7 3 48,0 0 96,-3 1 108,-3 3 20,0 4 104,-6 4-28,-4 5 57,-1 2-74,-2 1-8,-1 5-82,-1-2 20,-1 6-72,-6 5 42,0 0-66,0 0 52,11 5-53,-11-5 49,-2 24-56,0-8 51,-5 30-13,3-21-50,0 0 5,1 2-1,-1 3 1,1-2-3,2-1-23,-1-1-10,0 0-19,1-2-8,1-1-31,-1-4-18,1 1-5,0-3-3,-2-3-8,1 10-116,1-24 56,-2 13-338,2-13-37</inkml:trace>
  <inkml:trace contextRef="#ctx0" brushRef="#br0" timeOffset="4532.0997">23390 8257 435,'-8'-10'388,"8"10"-8,-7-15-142,7 15 21,-6-12-113,6 12 27,-1-12-86,1 12 33,7-16-86,0 6 57,5 0-81,3-2 52,25-15-14,-15 12-70,10-3 56,-1 0-71,2 0 66,1 1-61,-1 2 62,-5 5-68,-2 1 68,-4 3-66,0 1 58,-6 1-54,0 2 64,0 4-62,-3 0 74,12 7 31,-17-3-48,-1 3 47,-2 2-61,-1-2 50,-2-1-60,1 1 51,-2 3-65,0-2 20,-1 0-86,1 1-33,0 0-105,1-2-94,-1 0-342,0 1-158</inkml:trace>
  <inkml:trace contextRef="#ctx0" brushRef="#br0" timeOffset="5325.0932">18523 10476 414,'0'0'383,"0"0"-102,1-15-73,-1 15-51,11-14-36,-2 7-25,2-1-21,3 2 29,-3-2-67,3 3 32,0 1-66,-2 1 44,-12 3-56,24 2 38,-13 1-44,1 4 51,-3 3-45,0 4 5,-3 5 4,-1 1 7,-3 3 12,-2 1 2,-5 33 25,-1-27-25,0-1-2,1-4 1,0 0-2,1-1-4,1-3-1,1-3-3,1-1 2,2-3-4,1-3 1,5 0 7,2-5-23,4-3-18,2-3-36,35-14-147,-21 2 54,4-7-51,-1-4-86,0-5-129,-2-2 116</inkml:trace>
  <inkml:trace contextRef="#ctx0" brushRef="#br0" timeOffset="5658.0971">18974 10301 245,'-27'-13'315,"-4"2"-21,-2 2-61,-3 4 30,-2 1-88,-3 3-24,0 3-20,-6 5 71,1 3-115,0 5 46,2 4-61,-7 10 37,5 2-75,2 4 3,3 6 1,5 0-8,5 5 4,4 0-1,10-4-6,5 0-13,3-1 0,5-3-2,8-3-4,4 6-2,5-4-2,4-1 1,33 24-3,-19-37-6,6-5-8,3-3-17,3-5 11,6-7-10,0-6-4,1-5-1,10-8 4,0-3 8,-2-9 8,-5-5-6,-2-6 7,-3-4-8,-5-6-13,26-55-46,-42 51 94,-8 0-49,-6 11 104,-8-1-51,-3 10 73,-6 0-62,-5 3 38,-7 4-63,0 3 45,-5 2-62,0 4 51,-2 4-66,3 3 30,0 4-96,3 2 27,2 4-50,1 1 22,3 4-52,2 2-16,9-7-29,-4 14-75,8-4-208,5-1 39</inkml:trace>
  <inkml:trace contextRef="#ctx0" brushRef="#br0" timeOffset="6122.0968">20230 10168 468,'10'-4'384,"-10"4"-106,13-3-72,-13 3-46,0 0-30,9 12-30,-6-3 39,-3 3-72,0 2 58,-1 6-74,-2 3-8,0 4-1,0 6-5,1-1-5,-2 3-1,3-2-6,-2 0 9,3 1-17,0-5-3,1 0-8,1-1 6,2 22-3,-3-28-5,1-3 5,0-2 0,0-3-6,1-1 11,-1-3 15,-2-10-1,5 13-19,-5-13-18,0 0-11,8-4-17,-4-6 7,0-5-20,-2-4-1,1-32-115,-4 16 129,-1 0-34,-1 1 73,-1-2-5,0 4 85,-3-1-36,0 4 21,2 5 35,-2 2 47,1-1-52,-1 4 61,1 3-61,1-1 58,1 3-66,-4-9 96,6 13-90,1-1-71,1 11 40,1-20-65,4 8 50,3 0-58,7 0 1,4-5 3,7 2 8,8-3-5,5 0-3,1 1-3,3 2-3,1-1-4,0 2-41,0 1-39,-1 1-42,-1 2-33,-8 2-15,-2 0-17,-1 3-16,-4 0-50,-9 2-110,0 1-163,-6 0-49</inkml:trace>
  <inkml:trace contextRef="#ctx0" brushRef="#br0" timeOffset="6352.0983">20246 10442 122,'-5'12'308,"1"-2"-68,4-10-49,0 17-18,0-17-9,8 14-21,0-7 7,4-4 2,4 0 12,3 0 0,3-2-7,5-2-9,1 0-17,6-4-12,2 2 28,0-2-77,-2 1 34,1-2-67,-2 2 40,-5-1-64,-1 3 37,0-2-83,-3 0 17,-5 1-107,-1 2-33,15-3-190,-20 3 130,1-1-22,-1 1-80,-13 1-177,23-1 13</inkml:trace>
  <inkml:trace contextRef="#ctx0" brushRef="#br0" timeOffset="6619.097">21087 10427 335,'0'0'329,"0"0"3,0 0-84,0 0-26,4-9-13,-4 9-13,0 0-18,0 0-16,0 0 29,1-12-81,-1 12 43,0 0-63,0 0 51,2-10 55,-2 10-155,0 0 39,0 0-67,0 0 36,0 0-60,0 0 52,0 0-27,3 15 70,-3-1-42,2 3-2,-1 2-4,0 8-26,1 6 35,-2 1-37,1 42 2,-1-38-54,3 7-32,-1-8-33,1 0-54,3-3-71,-1 0-55,-1-1-130,2-4-299,1-7-223</inkml:trace>
  <inkml:trace contextRef="#ctx0" brushRef="#br0" timeOffset="8430.1047">22066 10428 104,'0'0'370,"-9"4"-87,9-4-47,0 0-32,-10 3-35,10-3-24,0 0-13,0 0-23,0 0-14,-9 5-14,9-5-6,0 0-11,0 0 14,0 0-10,0 0-9,23 2 49,-23-2-63,21-7-9,-8 2-6,3 0 44,3-5-64,1 1 51,0-3-65,1-1 51,1-4-68,-3-2 34,0 0-73,-1-2 0,-4 1 7,-3-1 9,6-18-26,-13 24 52,-2-1 5,-2 4 13,-3 0 6,-2 3-1,-2-1-18,-3 3 4,0 3 15,-2 3-17,12 1 5,-25 3-2,10-1-1,2 5 2,-1 1-2,4-2-10,2 5 5,3-4 4,1 3-1,4-10 60,1 19-67,3-9 58,5 0-74,1-1 51,4 1-66,4-1 58,5-1-58,4 2 60,2 0-55,2-1 55,36 8-36,-35-8-8,-2 0 52,-2 2-50,-5-1 53,-2-1-44,-6 3 67,-2-1-31,-4 0 19,-4 1 12,-4 0 7,-2-2 5,-4 4 0,-3 1-4,-5 0-5,-19 15 18,13-13-44,3-4-28,-1-1-36,3-2-30,2-1-17,2-2-36,3-2-44,7-5-63,-7 5-355,7-5-99</inkml:trace>
  <inkml:trace contextRef="#ctx0" brushRef="#br0" timeOffset="8824.6326">23198 9972 673,'14'-4'446,"-14"4"-93,18 3-84,-18-3-50,12 14-45,-10 0-36,-2 1-27,0 3 21,-1 4-74,0 0 40,-2 3-66,-2 26 55,4-27-31,0 0-58,-1-3 56,4-1-62,-1-1 50,0-1-57,0-2 56,3 1-57,-3-2 5,1-4 4,0 0 6,-2-11 59,3 16-53,-3-16 34,0 0-59,0 0 48,0 0-59,5-12 27,-5-2-85,-1-4 33,-2-8-72,-2-4 44,0-2-14,-4 0 47,3 0 39,-4 3 64,0 0-8,1 3 10,2 4 11,-10-14 87,11 21-73,1 1 2,-2 2 12,3 0-5,-1 3-8,2 1-9,3 8-10,-6-17-14,6 17-17,-2-12-10,2 12-5,8-11-3,0 5 1,5-1-4,27-9 10,-11 7-19,2-1 51,1 2-66,7-3 40,1 0-80,-5 4 33,-2-2-81,1 1 3,0 0-97,-2 2-34,-2-1-11,-3 3-26,-3-1-58,0 0-332,-8 2-165</inkml:trace>
  <inkml:trace contextRef="#ctx0" brushRef="#br0" timeOffset="9001.6392">23156 10144 303,'-9'13'351,"2"-5"-38,7-8-94,-3 16 13,3-16-89,11 9 32,0-6-84,4-3 35,30-3 9,-16-1-127,6-1-11,8-6-28,2 1-53,3-3-60,1-2-95,-2 3-262,-2-2 8</inkml:trace>
  <inkml:trace contextRef="#ctx0" brushRef="#br0" timeOffset="9370.635">23959 10057 383,'0'0'646,"0"0"-416,10-5-53,-10 5-27,7-5-17,-7 5-7,11-4-22,-11 4-21,16-5-11,-16 5-20,22-2-11,-8 3-9,1 2-2,3 0-5,3 4-6,-2 1-1,1 5-4,3 2-2,-1 2-3,-1 2 0,-1 3 6,-5 0-4,1 2-9,-5 1 5,-4-3 8,-3 0 14,-2 0 6,-4 1 6,-4-1 4,-1-1 4,-22 23 54,11-25-36,-2-2-17,-3-1 0,2-5 20,2-1 18,-5-4 18,5 0-35,2-4-15,2-2-14,4-4-30,-1-2-18,2-3-12,5-1 51,2 0-56,6-11 31,-1 12 17,4 1-60,1 0 59,2 2-59,0 3 57,4 1-55,-13 2 57,24 1-57,-9 2 58,2 2-55,0 2 58,3-1-46,-2 4-1,4 1 3,17 11-36,-14-10-28,-4-2-63,6 1-46,0-2-90,-5 1-515,5-5-320</inkml:trace>
  <inkml:trace contextRef="#ctx0" brushRef="#br0" timeOffset="10118.633">27065 9588 75,'0'-12'398,"0"12"-17,0 0-93,-2-16 54,2 16-71,2-11 26,-2 11-93,0 0 14,-2-14-100,2 14 32,0 0-93,0 0 26,0 0-77,0 0 48,0 0-65,0 0 52,2 14-39,-2 2 62,-5 36-49,1-16-5,1 5 4,-1 3-17,-2 1 14,3-1-5,-3 0-1,3-8-1,1 0-2,2-2-1,0-6-3,0-2-26,2-1-25,1 0-20,1-5-60,5 14-235,-2-22 130,-1-2-143,-6-10-189,10 8-86</inkml:trace>
  <inkml:trace contextRef="#ctx0" brushRef="#br0" timeOffset="10374.3059">27007 9585 21,'-4'-9'623,"4"9"-236,-6-12-22,6 12-145,-4-10 19,4 10-113,0 0 44,-2-15-95,2 15 41,6-11-88,-6 11 50,14-13-77,-3 4 16,3 0 1,24-12 20,-13 10 44,4-2-69,1 1 55,8-2-50,1-1 48,0 3-61,2 1 49,-8 1-63,-1 2 53,-1 1-62,-6 2 40,0 0-96,-3 1-41,-2 1-14,-1 0 2,-2 3-44,-1 1-6,-3 1-40,1 2-364,-5-1-94</inkml:trace>
  <inkml:trace contextRef="#ctx0" brushRef="#br0" timeOffset="10583.4079">27141 9933 198,'0'0'381,"-4"11"-77,4-11-78,0 0-30,11 7-46,-11-7-14,21-1-32,-5-5 0,3 1-17,4 2-9,0-6-24,8 1-7,-2-1-28,3 1-41,-1-1-57,-1-1-58,3 3-83,-4-3-289,-4 4-7</inkml:trace>
  <inkml:trace contextRef="#ctx0" brushRef="#br0" timeOffset="10807.4578">27852 9806 104,'0'0'405,"0"0"-105,5 7-40,-5-7-35,1 12-10,-1-12-19,-1 22 16,0-5-22,-3 1-14,1 4-32,-1 3-11,1 0-16,-5 28 85,7-27-97,-2 1-73,0-1 44,1-2-69,0-2 47,2 1-74,0-4 37,2 0-95,2-1-29,1-3-36,3 0-18,2-3-38,1-2-52,4-3-97,4-5-235,1-2-96</inkml:trace>
  <inkml:trace contextRef="#ctx0" brushRef="#br0" timeOffset="11093.4184">28691 9583 1082,'0'0'534,"0"0"-182,0 0-13,3-10-138,-3 10 10,0 0-100,0 0 43,0 0-97,6-9 41,-6 9-78,0 0 50,0 0-65,0 0 52,12-3-63,-12 3 64,13 0-54,-2 3 60,2-2-56,6 2 57,2-2-64,5 0 57,4-1-64,0 1 53,4-2-64,4 1 58,-1-1-18,-1 0-38,1-1-47,-3 1-62,39-4-346,-37 1 100,0-3-448,-2 1-353</inkml:trace>
  <inkml:trace contextRef="#ctx0" brushRef="#br0" timeOffset="11371.9507">29535 9332 589,'0'0'349,"0"0"31,-4-8-113,4 8 42,0 0-98,0 0 24,-4-9-105,4 9 17,0 0-85,0 0 33,0 0-73,0 0 50,0 0-70,8 4 55,-8-4-12,10 14-3,-1-5-3,1 3-11,0 4-5,3 1 5,1 3-4,1 1-1,0 3-8,1-2-2,-3 4-2,2-1-54,-2-1 61,0 3-56,0-4 63,5 24-25,-12-26-31,-2-3 58,-3-1-49,-2-1 0,-5-1-6,-4 1-35,-4-3-51,-4-1-63,-7 1-48,-6-4-77,-2-4-403,-5 0-212</inkml:trace>
  <inkml:trace contextRef="#ctx0" brushRef="#br0" timeOffset="11722.9462">28759 9329 187,'0'0'369,"-2"-14"-112,2 14-4,-2-12-86,0 2 81,2 10-143,0 0-56,-9-6 45,9 6-48,-14 3 48,5 0-58,-4 4 62,-2 4-71,-3 3 71,-4 4-64,-6 7 65,0 1-20,-3 3-15,2 1-19,-29 28-26,31-29-50,6-1 67,4-6-67,3 0 70,4-2-66,6-3 10,4-3 18,4 1-9,7 1 8,3-1-4,9 0-20,11 1-22,3-3-47,1-2-34,6-1-49,3-2-104,5-3-246,3 0-27</inkml:trace>
  <inkml:trace contextRef="#ctx0" brushRef="#br0" timeOffset="12273.2453">30588 9287 138,'0'0'457,"0"0"-109,2-11-161,-2 11-9,0 0-43,0 0-27,0 0-12,0 0 6,-10 17 2,5-8 9,-3 3-9,-12 24 64,8-14-69,1 3-15,-3 1-8,3 0-13,-1 0-5,3 2 0,0-3-15,1-2-9,2 0 3,1 0-16,-1-3-2,4-3-3,-1-1-56,1-2 62,-2 9-31,2-13-10,2-10 98,-3 14-41,3-14 47,0 0-76,0 0 26,0 0-52,0 0-27,6-12-26,-3-2-30,-1-4-25,0-6 9,0-2 18,-1-1 16,2-7 19,-2 1 13,1 6 38,-1 0-29,0 1 88,1 2-49,-2 4 99,0-1-46,0 3 77,0 1-44,0 3 65,0 1-41,-2 1 60,2 1-56,0 11 42,2-29 39,-2 29-156,1-15 47,-1 15-76,4-12 54,-4 12-67,12-12 51,0 5-59,3 2 52,3 0-59,4 0 52,3-2-57,1 0 57,6 2-60,-2-2 63,37-3-36,-34 4-47,0 2 41,-1-1-83,-4 1 14,1 0-51,-4 0-39,-1 1-41,-4 1-67,-1-1-27,-5 2-63,0-2-313,-14 3-185</inkml:trace>
  <inkml:trace contextRef="#ctx0" brushRef="#br0" timeOffset="12462.249">30501 9497 208,'0'0'367,"2"12"-34,-2-12-55,9 8-38,12-5 160,-8-3-230,2 0-31,3-2-26,2-1-31,6-1-22,-1-1-26,6-1-100,-2-1-99,2 0-135,-3-3-293,-4 3-106</inkml:trace>
  <inkml:trace contextRef="#ctx0" brushRef="#br0" timeOffset="12939.2474">30906 9509 304,'0'0'424,"0"0"-95,5-8-52,-5 8-45,9-8-13,-9 8-48,13-7-8,-6 2-36,3 0 7,-1 1-50,2 1 5,0-1-40,-11 4 11,22-4-35,-22 4 16,23 1-30,0 6 25,-12-1-12,2 3-17,-4 1 15,0 4-17,1 3 28,-3 2-22,-3 1 18,-1 3-23,-1 2 5,-4-1-3,0 3-2,-2-2 1,-3 3-55,-3 0 72,-14 27-35,10-31 30,-2 0 0,1-3 0,-2-2 7,1-3 7,1-3 13,-1-2 1,1-2-1,1-2-54,-1 1 63,1-6-49,2 1 57,-1-5-36,3-1 35,-6-7-36,10 2-100,5-4 41,4-4-14,2 1 18,2-4 5,1 4 16,-1 2 19,-1 0-4,0 1-5,2 3-4,-3 1-2,2 3 1,-7 5 0,13-7-1,-13 7 5,12 2-1,-12-2-2,9 8 27,-9-8 6,10 10 10,-5-1-8,2-1-56,-2 1 59,3 0-57,3 3 53,-1-2-51,5 2 62,2-3-88,4 2-7,32 5-379,-20-11 19,1 0-356,-4-4-284</inkml:trace>
  <inkml:trace contextRef="#ctx0" brushRef="#br0" timeOffset="13594.2533">27438 11281 141,'0'0'587,"0"0"-152,0 0-89,-2 11-63,2-11-49,0 0-45,0 0-41,0 0-43,2 12-20,-2-12-19,0 0-8,2 11 3,-2-11 14,3 15 6,-3-15 0,4 24-23,-4-10 19,4 4-12,-4 0-11,2 0-8,0 3-5,-1 1-11,1-2-7,-1 1 49,1-1-67,-2-2 50,4 0-71,-4 0 23,0-1-99,2 12-146,-1-17 37,1-2-21,-2-10 30,0 16-70,0-16-464,0 0-232</inkml:trace>
  <inkml:trace contextRef="#ctx0" brushRef="#br0" timeOffset="13891.2623">27501 11051 171,'-4'-11'461,"4"11"-129,-4-14-83,4 14-66,-10-8-43,10 8-30,-9-5-24,9 5-20,0 0 36,-15-2-89,15 2 28,0 0-52,0 0 43,0 0-49,-14 0 46,14 0-7,6-6-38,-6 6 56,17-9-49,-7 2 46,2-3-58,1-2 63,0 0-35,-1 3 22,-1-1 29,-1 0 20,0 2 4,-3 1-3,-2-2-5,-5 9-13,9-13-9,-9 13-12,6-11-7,-6 11-13,0 0-23,-4-10-13,4 10-17,0 0-27,-16 0-20,8 5-21,-1 2-21,-1 0 6,3 3-45,-1 2-40,0 1-70,2 8-659</inkml:trace>
  <inkml:trace contextRef="#ctx0" brushRef="#br0" timeOffset="14170.2446">27995 10975 335,'16'-3'378,"-7"-1"-28,-9 4-131,11-2-41,-11 2-15,0 0 0,0 0 17,-7 13-7,-2-5-23,-1 4 17,-5-1-85,2 2 34,-2 1-65,2 0 31,0 2-72,3-1 51,1 1-58,1 0-6,2-1 3,4 2 0,2 0-3,4 0 3,4 1 13,15 24-29,-4-22 16,0 1-15,2-1 14,4 4 4,-3-5-5,-1 4-9,-1-3 5,-2 3-1,-1-3-1,-3 1 0,-4-4 4,-4 3 13,-4-3 18,-4 0 14,-13 21 11,0-19-26,-6 0-16,1 1-38,-5-3-61,1-1-84,1-2-74,0 0-162,4-5-224,2-3-145</inkml:trace>
  <inkml:trace contextRef="#ctx0" brushRef="#br0" timeOffset="14558.2473">29541 11332 46,'5'10'707,"-7"0"-481,-2 6-40,-1 4-38,0 3-34,-3 5 21,0 4-66,1-2 26,-1 2-58,1 0 40,-1-1-63,1-2 37,1 0-57,1-7 50,-2 1-58,4-3 48,-1-2-51,0-4 27,1 2-58,1-5 28,0 0-19,2-11-79,-6 13-146,6-13-198,0 0 58</inkml:trace>
  <inkml:trace contextRef="#ctx0" brushRef="#br0" timeOffset="14775.2482">28965 11271 655,'-12'-9'409,"0"2"-10,3 2-147,1-2 4,8 7-95,-7-12 14,7 12-93,7-14 43,2 6-75,3-1 48,8-1-67,7 0 54,8-5-57,7 1 59,5-1-71,11 0 50,5-1-56,1 1 47,1 3-60,0 1 44,-8 5-112,-1 0 9,1 3-116,-2 2-2,0 4-56,0-1-52,-4 2-363,-1 0-162</inkml:trace>
  <inkml:trace contextRef="#ctx0" brushRef="#br0" timeOffset="15177.7912">30372 11214 31,'10'3'435,"-10"-3"-103,0 0-66,8 5-21,-8-5-91,0 0 71,0 0-66,0 0 51,0 0-25,0 0-27,-12 1-7,12-1-7,-16 0-20,-10 5 86,9-2-129,-3 2-70,-4 3 55,-4 3-61,-3 2 58,-4 4-50,1 2 55,-1 2-56,2 1-4,1 1-2,3 0-5,2 1 53,7-4-64,1 1 54,2-2-63,5-2 53,1-1-59,4-3 66,2 0-69,3-2 64,2-11-67,3 17 55,3-10-72,4-3 51,3-1-68,1-2 48,3-3-71,6-3 55,2-3-52,32-21-5,-26 8 27,-3 0 10,-1 0 69,-5 3-48,-3 0 102,-5 4-35,-3 4 66,0 1-69,-2 0 37,-2 2-67,-7 7 47,9-6-61,-9 6 63,0 0-58,-3 16 69,-1-8-61,1 3 56,-1 2-66,2 1 53,-1 2-56,2 0 45,1-2-78,1 2 43,2 0-70,0-2 34,1 0-31,2-1-40,2 0-49,-1-3-69,3-1 8,0-2-22,-1 0-26,0-4-68,-9-3-200,20 2-41</inkml:trace>
  <inkml:trace contextRef="#ctx0" brushRef="#br0" timeOffset="15448.7941">30469 11421 241,'0'0'386,"-3"-14"-42,3 14-116,0 0-47,0 0-26,-12 8-19,12-8-8,-8 13-29,1 5 56,5-8-101,2-10-10,0 22 62,1-11-84,3 0 60,1-1-73,0-2 64,4 0-66,1-3 57,2 0-70,1-3 70,-1 0-58,5-2 62,0-2-66,0-1 62,21-14-43,-22 5-42,1-2 48,-2-3-90,-2-4 51,-1-4-78,-4 6 58,0-5-14,-2 2-12,1 2-4,-2-1-45,0 4-30,-1 0-31,1 0-12,0 0-28,2 2 30,1-2-40,1-1-157,2 1 171</inkml:trace>
  <inkml:trace contextRef="#ctx0" brushRef="#br0" timeOffset="15948.7938">30965 10955 659,'9'-7'242,"1"2"-51,-10 5-31,13-6 6,-13 6 1,9 6 19,-9-6 11,4 22-10,-6-6-22,-2 6-28,-2 5-14,-2 4-14,-2 7-24,-2 0-18,-13 39-4,13-38-68,2-3 54,1-7-63,2 1 57,0-2-26,3-4-12,-1-2-22,0-1-24,1-3-32,0-2-10,2-3 9,-2-1-4,1 0-11,3-12-28,-9 12-42,9-12-29,-12 5-9,12-5-2,-14-3 12,4-2 28,-2-1 38,0-2 52,0-1 90,-1 1 40,0-2 18,2 0 55,-1 2-41,2 0 30,1 2-62,-6-7 81,15 13-64,-8-10-72,8 10 48,0-12-54,0 12 55,9-12-63,1 6 52,3-1-61,3 0 57,4 0-61,1-1 52,4 1 2,-1 0 0,5-3-1,25-2 80,-27 6-46,-2 2 4,1 0-13,-4 4-18,-3-3 0,0 3-14,-5 2-6,1-1-3,0 2 5,-1 3 14,-4-1-4,2 2-1,-3 1-9,0 0-44,0 1 49,0 0-58,-1 1 64,0 0-60,0 2 63,2-2-67,-3 0 61,1-2-6,2-2-4,-2 2 0,1-1-1,2-2 2,-1-1-2,2-2-5,1 0-59,12-6 23,-11-1 48,-1-2-87,0-2 49,-2-5-45,1-2-2,-3-2-23,-1 0 35,-1 1 26,-3 1 31,0 1 2,-3 4-10,-1 11-45,-1-21-54,1 21-41,-15-19-205,15 19 118,-13-5-312,13 5-43</inkml:trace>
  <inkml:trace contextRef="#ctx0" brushRef="#br0" timeOffset="16258.3251">31377 11485 253,'11'13'327,"-11"-13"-43,10 12-11,-10-12-20,15 9-7,3-2 191,-18-7-257,26 2-22,-11-2-18,4-5-26,5 3-18,1-5-2,3-1-11,0-4-4,0 0-8,3-6-8,-1-3-9,-2 0 7,-3-4-29,-1-2 10,-6 4 4,-4-2 58,-1 3-2,-4 3 9,-3 0-4,-1 3-10,-1 1-25,-2 4-14,1 1-22,-3 10-1,-3-16-21,3 16 0,-7-9-18,7 9-1,-14-2-21,-7 11-76,11-3 38,0 5-26,0 0-17,1 2-37,2 1 10,1 0 0,1 0-12,1 0 1,4-2 3,0 2 1,3-3-6,-1 1-7,4-3-14,0 1-12,10 3-218,-3-7 156,-1-2-218,1-3 58</inkml:trace>
  <inkml:trace contextRef="#ctx0" brushRef="#br0" timeOffset="16616.3213">32130 11235 223,'0'0'468,"4"-12"-146,-4 12-18,0 0-94,-9-6 4,9 6-67,-13 3 6,4 0-50,-1 4 14,-13 9 27,11-7-108,3 1 23,-1 0-38,3 0 17,0-1-32,2 1-1,1-1 0,2 0-1,2-9 4,-2 17 0,2-17-1,5 16-7,2-10-7,1 0-18,13 5-32,-8-8 32,4 2-1,-3-1 7,1 2-6,1-1-2,-1 4 4,-1-2 1,0 3 14,-4 0-9,3 4 43,-4 0-50,-1 1 38,-2 5-31,-1-3 34,0 1-31,-4 0 33,1-2-24,-2 1 43,-2 1-9,1-4 27,-2 1-5,-1-4 32,1 2-13,-1-3 25,0-1-26,0-1 14,4-8-30,-7 14 7,7-14-37,-14 7-37,14-7-13,0 0-67,-8-8 8,8 8-49,3-18-6,0 3-68,5-5-1,2 1-77,2-9-289,6-5-91</inkml:trace>
  <inkml:trace contextRef="#ctx0" brushRef="#br0" timeOffset="16889.3188">32392 11298 492,'16'-20'518,"-4"4"-119,-2 1-96,0 4-65,-2 1-49,-1 4-36,-7 6-41,10-6-17,-10 6 9,0 0 6,9 12-15,-9-12-18,1 17-34,-1-6 7,-1 1-19,-1 4 20,0-2-23,0 1 13,-1 0-29,2-2 14,-1 0-21,2-1 16,-1 0-19,1-12 13,1 21-20,-1-21 23,5 18-16,4-5 16,-9-13 6,17 7-32,-6-5 13,1 0-29,2-2 13,0 0-28,1 0 24,-1 0-28,2 3 21,-2-2-25,-3 2 29,2 2-15,-3-1 25,3 2-19,9 11 24,-12-7 6,0 0-3,-1 1 0,1-1 0,-1 1-1,2-1-17,-1 0-21,-3 0-31,2-1-29,-2-1-33,2-1-32,-3 1 5,-6-8-57,13 9-26,-13-9-332,11 8-88</inkml:trace>
  <inkml:trace contextRef="#ctx0" brushRef="#br0" timeOffset="17132.321">31860 11850 233,'-29'8'450,"6"-3"-82,3 3-96,4-2-31,2 0-46,5 0 32,4 6 234,5-12-247,14 10-6,3-5-46,8 0-7,11-3-17,9 2-7,8-1 0,4-1-2,8-2-3,14 0-8,3 0-18,5 0-15,1-2-16,0 2-17,-1 0-10,-5-2-17,-6 2-45,-13 0-45,-5 0-50,-7 0-47,-12 0-43,-5 0-29,-5-1-134,-2 0-621,-6-3-584</inkml:trace>
  <inkml:trace contextRef="#ctx0" brushRef="#br0" timeOffset="20590.3229">17015 9506 237,'51'-34'462,"-20"11"-286,1-3-34,8-8-26,-1-2-33,-1-2 3,1-1-28,0-2 25,-1 2-24,-2 0 25,-5 8 1,0 2-1,-3 1-14,-3 3-16,-5 7-10,-4 4-59,0 1-47,-3 7-28,1-2-22,-3 4-25,0 1-21,-11 3-72,18 3-123,-10 1 188</inkml:trace>
  <inkml:trace contextRef="#ctx0" brushRef="#br0" timeOffset="20924.3224">17206 11055 556,'-1'12'406,"1"-12"-95,1 18-77,-1-18-26,6 11-16,-6-11-13,19 2-16,-3-4-9,9-6 24,10-4-72,9-7-14,8-8-11,7-2 4,4-5-16,4-3-11,5 0-12,15-8-41,0 2-51,-14 10-83,1 0-88,-3 3-79,-7 7-476,-3-1-290</inkml:trace>
  <inkml:trace contextRef="#ctx0" brushRef="#br0" timeOffset="66886.5627">5864 13822 674,'1'-9'258,"-1"9"1,0 0-84,0 0 39,-4-10-87,4 10 5,0 0-5,0 0-5,-4-9 5,4 9 46,0 0-72,0 0 32,0 0-75,-4-10 35,4 10-14,0 0-82,0 0 42,0 0-59,0 0 56,0 0-60,5 14 55,-1-4-58,0 2 59,1 4-6,1-1-4,0 7-4,0 0-3,0 1-2,1 0-3,7 20 15,-8-23-23,-1 1 6,2-2-8,-1-4 3,-2 2 0,0-3 2,0-1-1,-2-3 3,2-1 6,-4-9 9,4 18 30,-4-18 17,0 0-10,-1 14-4,1-14 13,-13-3-42,5-3-13,-2-5-13,-2-4-5,1-7-2,-3-3-48,4-3 57,0 0-49,2-1 58,0 2-51,4 3 56,2 0-49,0 5 1,4-2 5,5-15 15,2 17 26,3 5-51,-1 0 51,6 2-52,-2 6 52,3 1-51,0 5 60,4 4-56,1 2 52,2 7-62,0 2 51,-2 3-9,1 7-4,-5-1 0,-4 0-1,-1 2 3,-5-1-2,-2-3 5,-3 2-2,-3 0 2,-2-1 5,-5 0-1,-1 6 1,-3-3-6,-2-2-19,-1-1-29,-1-4-35,1-5-51,-1 0-108,-7 0-790,21-14 83</inkml:trace>
  <inkml:trace contextRef="#ctx0" brushRef="#br0" timeOffset="67286.564">6128 13861 360,'-1'-11'267,"1"11"-67,0 0 75,0 0-175,0 0-15,0 0-6,0 0-12,7 5-10,-7-5 7,9 16 3,-1-4 7,0 1-20,1 3 2,1 3-10,1-1-3,0 0-10,3-1-6,-3 1-1,3-2-3,-1 1-4,0-2-1,1-3 0,-1 2 25,-1-7-23,0 1 10,2-1 7,-4-4 9,2 0 9,0-4 15,-1-2-8,-1-3-5,1-2-3,5-17 25,-10 7-42,0-4-18,-3 1-49,-2-2 58,0 1-52,-2 1 56,1 2-45,-1 1 13,0 1 1,-2 3-9,2 2-25,-2-1-37,2 2-31,1 11-23,-4-22-178,4 22 106,0 0-43,0 0-259,-1-12 9</inkml:trace>
  <inkml:trace contextRef="#ctx0" brushRef="#br0" timeOffset="68306.1206">6803 13757 292,'0'0'291,"-3"-10"-51,3 10-70,-5-9 13,5 9-55,-6-8 8,6 8-45,-11-9-9,11 9-11,-11-7-9,-7 1 48,18 6-67,-17-3-3,17 3-5,-19 0-9,19 0 0,-21 6-7,9 1 6,-1 1 6,-2 3 59,1 4-77,-1 3 63,0 2-73,0 3 64,2 3-12,-10 25 19,17-27-48,-1 0 7,3-4-17,1-1-3,2-1-5,1-2-2,2-1 1,1-3-1,3 0 0,0-3 4,2-3 0,1 0-1,4-5-1,-13-1-10,43-16-29,-26 3 1,1-5-65,0-5 30,-2-1-54,0-8 40,-2 5-13,-3 1 26,1-1 77,-3 7-1,-2 2 25,-2 3 1,1 1-16,-1 5-2,-5 9-5,6-14-8,-6 14 3,0 0 2,0 0-2,0 0 8,6 13 65,-6-13-81,2 21 60,-1-9-14,2 3-8,0-1-3,1 1-4,3-2 0,0 0 10,1-3-3,12 10 25,-8-13-36,1-3-3,2-1-3,-1-3-5,5-3 1,-1-1 0,4-4-2,-2-4-55,3-3 56,-3-3-67,0-3 8,3-6 4,-4-5-23,2-3 28,11-46-124,-17 40 117,-5-1 59,0 5 64,-5 6 56,0 5-2,-5 2-24,0 6-18,-2 0-18,-3 3-16,-2 3-16,1 0-11,-2 5-7,0 2-8,8 5 3,-34 7 13,23 0-16,-1 3 2,-2 7 0,4-2-4,0 3-54,2 0 56,4-1-56,0 0 62,4-1-54,2 1 59,0 0-68,2-2-8,4-1 37,1 0-61,12 8-46,-7-14 17,1-1-4,1-4-6,0-3 6,1-1 16,1-3-14,-1-1 47,1-5-40,-2 0 54,2-2-35,-2 0 58,-2-2-32,0-1 60,-2 1-7,8-8 193,-12 11-55,-1 3-9,-1 2-15,1-1-24,-7 7-22,10-9-15,-10 9-12,10-2 12,-10 2-34,9 5 73,-9-5-46,11 14 42,-5-5-67,0 3 45,1 1-61,0-1 50,1 2-56,-1 1 0,1-3-1,1 2 2,-1-1-1,1-2 9,-2 0-14,2 0-22,-1 0-36,0-2-37,-3-2-20,2 0-3,0-1 1,2-1-202,-9-5 92,0 0-54,9-11-78,-9 11-173,1-21-42</inkml:trace>
  <inkml:trace contextRef="#ctx0" brushRef="#br0" timeOffset="68566.1176">7383 13259 272,'-9'-5'407,"0"1"-58,9 4-127,-17 1-4,10 4-41,-1 0-45,-1 2-22,3 2-24,0-2-16,-3 9 43,9-16-75,-4 12-9,4-12-12,-2 12-2,2-12 4,0 0-1,3 10 1,-3-10-5,0 0-3,0 0 2,12-6-5,-12 6 2,6-16-54,-4 4 57,0-15-34,-2 13-11,-2-1 97,0 1-15,0 1 61,0 1-69,-1 3 40,1-1-74,2 10 45,-6-14-68,6 14 46,-7-8-74,7 8 48,0 0-82,0 0 20,-12 12-202,12-12 83,0 13-17,0-13-22,6 16-37,-1-9-203,2 1 68</inkml:trace>
  <inkml:trace contextRef="#ctx0" brushRef="#br0" timeOffset="71875.3509">7713 13133 47,'0'-17'624,"0"17"-427,0-15-41,0 15-29,-2-12-28,2 12-27,0 0-18,2-12-12,-2 12-11,0 0-4,0 0 3,0 0-17,0 0 21,11 2-8,-5 6 23,8 19 36,-6-7-23,5 5-6,-3 5-3,4 3-4,-1 4-50,0 1 47,1-2-53,-3 1 42,3-2-43,-1-1 43,-2-6-46,1-1-1,-3-1 4,2-2 3,7 15-6,-10-24 5,1-1-3,-1 0-2,-2-4-3,-1-2 4,3-1 4,-8-7-12,9 7-19,-9-7-31,0 0-19,8-10-2,-8 10 9,1-19 2,-4 9 15,-4-19-30,0 15 70,0 1 13,-2-1 30,0 2 10,-3 0-30,2-1 48,-2 4-23,-3 0-4,2 1-5,-1 1 2,0 2 5,-1 0 2,-1 1-5,1 1-6,2 2 13,2-1 2,-2 2 7,13 0-3,-22-3-13,22 3-1,-14-2-4,14 2-8,-14-3-3,14 3 0,0 0 0,-9-4 1,9 4 0,0 0-1,4-10 0,10-4 9,-2 5-8,2-4-3,1 1 1,7-5-2,-1 2-2,1-3 3,1 0 2,0 2 0,-2 1-24,-2 3 25,-1 5 1,-4-1-7,0 1-21,-4 5 29,13-2 14,-23 4 20,17 4-31,-17-4 43,14 9-43,-8-1 50,-1-2-55,-1 2 39,1 1-47,-5-9 39,9 15-50,-9-15 50,8 14-53,-8-14 39,8 9-42,3-2 27,-11-7 19,13-2-52,-3-3 31,3-4-45,1-3 42,4-2-34,-2 1 37,2 0-31,1 0 46,-3 2-37,-1 3 45,-1 2-46,1 1 44,-2 2-43,10 6 45,-11 2 17,-1 1-57,1 2 49,-2 1-51,0 3 53,-1 0-58,1 0 43,-1 0-66,1-2 19,1 2-51,-1-4 6,3 1-24,0-2-32,1-2-52,14-3-747</inkml:trace>
  <inkml:trace contextRef="#ctx0" brushRef="#br0" timeOffset="72641.6027">8860 12556 167,'-3'-13'497,"1"3"-190,-1-1-19,3 11-127,-2-13 9,2 13-81,0 0 71,0 0-75,0 0-48,0 0 81,9 14-71,-4 5 57,0 3-68,3 10 52,0 5-73,1 3 7,1 2-3,0 2 0,0-2-8,-1 0 0,1-3-4,7 30 43,-11-40 0,2-5-61,-3-2 52,1-4-54,-2-1 54,0-3-54,0-2 58,-2-3-43,-2-9 54,7 13-57,-7-13 37,0 0-95,7-12 5,-4-1 4,7-23-22,-2 12 41,1-3-2,-2 2 12,2 4 5,1 2 60,0 2-66,-1 3 58,2 4-56,-2 1 5,0 5 2,1 0 5,-10 4 3,19-1 3,-19 1 0,35 3-7,-23 0-5,0-3-11,2 3-10,-1-2-5,1-1-4,-1 0 1,0 0-21,3-2-11,2-3-14,-3 1-10,6-4-22,-3-2 6,1-1-14,1-2 22,-1-1 17,1-3 20,-1-2 11,-4 4 14,-2-1 15,1-2 20,-3 1 22,1 0 12,-4 3 10,-2-1 14,-1-2 10,-1 3 4,-3 2 35,-1-1 15,0 13-37,-5-30 77,0 24-71,5 6-50,-14-10 41,14 10-57,-17 0 42,7 5-53,-3 0 51,0 6-54,1 2 55,-2 3-61,2 2 58,-1 2-70,4 1 7,2-1 3,-7 17-11,11-21 13,2-3-1,1 1 5,0-2 3,3-3-2,0 0 6,-3-9-2,14 11 3,-14-11-4,17 2 2,-6-6 55,2-2-69,1-3 54,2-6-63,17-20 32,-17 16 21,-3 3-58,1-1 75,-3 3-70,-2 3 61,1 0-70,-4 4 68,2 2-64,-8 5 62,14-7-57,-14 7 55,11 1-65,-11-1 69,12 11-65,2 3 40,-6-6 23,-1 1-65,3 0 60,-1-1-78,0 1 47,3-1-60,-3 1 32,0-4-61,2 2 11,-2-4-45,0 0-29,-9-3-34,20 3-70,-20-3-200,17-6 72</inkml:trace>
  <inkml:trace contextRef="#ctx0" brushRef="#br0" timeOffset="73133.6066">9868 12308 42,'0'0'361,"0"0"-96,-4-10-63,4 10-44,0 0-32,0 0-25,0 0-20,0 0 102,0 0-66,-7 10-52,7-10 44,-2 21-42,2-8 42,0 1-77,2 3 51,-1 0-71,0 0 66,2 0-79,-1-1 54,2-1-68,0 0 61,1-2-67,9 9 39,-6-13 25,0-2-67,2-5 63,-10-2-65,20 2 54,-8-6-63,1-1 55,0-5-64,2 0-15,1-3 0,-3-2 7,0 1 12,-1 3 6,-2 0 10,7-5-22,-10 11 22,-7 5 11,11-5 6,-11 5 37,13 1-39,-13-1 40,10 7-39,-10-7 36,14 8-39,-14-8 41,12 8-43,-12-8 48,13 7-41,-13-7 64,15 3-54,-15-3 52,19-4-60,-9-1 60,2-3-61,0-1 11,3-5 7,0-3-8,-1-3-4,1-4-1,-2 2-10,0-1 1,-2 2 8,-2 4-3,-2 3 5,5-12-22,-8 16-6,-4 10-3,5-10-1,-5 10-3,0 0-10,0 0-19,0 0-33,-9 14-31,4-2-93,-2 4-251,-2 2 48</inkml:trace>
  <inkml:trace contextRef="#ctx0" brushRef="#br0" timeOffset="73553.1561">9231 13469 39,'0'0'232,"0"0"-36,0 0-17,5 7-33,-5-7-6,12 0-16,-12 0-18,20-9-7,-4 4-2,6-6 2,39-22 108,-22 11-149,7-6 42,5-1-51,4-5 58,1-3-66,4-1-2,2-2 0,5-3 1,17-5-9,2-2 0,0 1 4,-1 0 55,1 2-73,-17 8 63,65-33 71,-73 41-73,-3 2 59,-7 3-73,-9 6 37,-5 1-70,-2 5 42,-10 1-57,-3 4 46,-4-1-48,-3 3 59,-2 1-56,1 0 52,-5 1-61,0 0 46,7-4-92,-16 9-87,9-4-14,-9 4-103,0 0-53,6-7-506,-6 7-327</inkml:trace>
  <inkml:trace contextRef="#ctx0" brushRef="#br0" timeOffset="78041.3601">6229 14829 185,'0'0'247,"0"0"-34,0 0-53,-10 3-3,10-3-43,0 0-4,0 0-40,0 0-1,0 0-39,0 0 12,0 0-30,0 0 18,0 0 25,0 0-58,0 0 16,14-5-19,-14 5 20,16-4-15,-5 1 22,3-2-18,1-1 21,3 1-19,1-4 24,4 2-22,4-3 25,1 0-13,1-3 2,42-15 4,-35 13-5,2-1-1,0-1 0,2-1 1,-1 0-21,1 0 37,1 0-30,0-2 40,-2 3-44,0 0 44,-1-2-46,0 3 38,-2-1-43,-1 2 47,32-17 28,-35 15-62,0 0 73,-4 4-13,-1-3 8,1 1-8,0 1-5,-1-3-4,0 2-4,0 1-10,-3-1-2,3 0-11,0-1-1,-2 1 6,2 1-11,26-15 20,-29 14-36,3 1-2,1 0 3,-1-1 3,1 0 1,5-2-1,-5 3-4,4-3 2,-2 3-3,-1 1 0,0-1-2,1 2-1,0-1-1,0 1 0,30-12 6,-30 13-9,0 0-45,0-1 58,1 1-60,-1 1 63,0-1-53,2 0 61,-1 0-59,0 0 60,0 1-60,0-2 58,0 2-58,-1-1 58,2 1-53,-1-2 4,5-3 4,-2 1 8,-3 2-1,1 0 4,2-3-1,0 1 55,-4 1-62,0 1 56,-1-2-59,2 1 62,-2 0-69,4-2 62,-3 2-69,-1 1 66,35-17-30,-29 15-24,-1-1 52,-1-1-52,2 1 50,-1-1-6,1 0-4,-1 0 1,0 1-4,-1 0-4,0-1-7,0 0-1,-3 3-2,3-4 1,-5 3 0,33-16-1,-33 15-1,1 1 1,-1 0 0,4-4-58,-6 3 63,1-1-52,0 2 60,-3-1-56,1 0 65,0-1-60,-1 2 64,1-2-59,-3 0 5,-1 1 7,21-16-2,-20 16 17,-2 0 0,-3 2 5,1 0-5,0-1 1,-3 3-1,2-3 4,-3 2 2,1 0-1,-2 0 1,2 0-1,-2 2 0,1-4 0,2 2 50,13-13-19,-15 11-47,3 1 54,-2-1-60,2-1 58,-2 1-59,5-3 57,-1 0-6,1 0-3,-1-1-1,1 1-2,0-1 2,0 1 1,-1 0-4,0 0-1,22-19 2,-23 19-12,2 0-2,1 0-2,-3 1-46,3-1 56,0-1-55,-1-1 68,1 2-59,0-2 70,-1 2-60,1-2 56,-2 2-56,0 1 10,-2 1-1,14-15 14,-16 16-8,-1-2 4,1 0 0,-2 2-1,0-1-10,1-1 12,-2 1-1,-1 0 1,2-2-4,-1 2 1,-1-1 6,-1-2 48,-1 2-57,0-1 55,5-16-22,-7 18-43,-2 0 54,-1 0-55,1-1 44,-4 0-48,1 0 54,-2 2-55,-2-1 54,-2-1-57,0 1 56,0 0-60,-4 1 54,-3-3-56,0 2 53,-2-2-57,-2 3 58,-1 2-57,-4-5 58,3 3-54,-6 0 55,2 0-56,-1 4 54,1 1-54,-2-1 56,-1 0-56,0 4 54,-4-4-51,-3 4 56,5 2-58,-31-4 25,28 7 28,-2-2-55,2 3 51,-2 0-45,0 3 46,1-3-44,-5 2 49,-1 2-53,2 2 53,-1-2-53,1 3 57,-3 0-6,-5 1-7,-1 2-5,-46 14-2,42-12-3,-1 0 0,-1 3-2,1-1-4,-3 2 3,-6 2-50,1-1 58,8 0-52,-8 2 60,1 0-57,-1 1 60,1-2-55,1 4 60,-1-1-59,-55 22-11,56-23 27,-2 4 3,1 0 51,-1-2-50,1 4 46,0-2-52,-1 1 48,2 2-56,0-3 56,-3 2-4,4 3-5,-2-3-4,0 3-3,-2-1-9,-57 30 1,55-28-4,-1 0-2,0 0 0,-2 0 1,2 0-1,0-1-50,0 0 60,1 0-52,2-3 60,-1 1-54,3-3 54,-1 3-50,1-3 5,2 1 58,-50 22-33,59-27-28,1-1 70,0 1-69,2-1 51,1 1-4,1-1-4,-1 2-5,2-1 0,1 1 0,1-1-7,-1 1 7,3 0-7,-1 0-1,2 1-1,-31 20-1,32-21 0,3 0 2,-2-1-3,2 3-1,-1-3 3,3 0-2,3-1-4,0-2 6,1 0 0,-2 0 3,3 0 5,-3 2-7,3-2-52,-1 0 60,-25 17-35,24-18-8,2 1 55,-2 0-54,1 0 52,-2-1-49,2 1 57,0 1-57,0-2 51,0 1-50,2 2 53,-2-3-5,1 1-7,0 0 0,2 0-9,-1-3 4,1 3-2,2 1 0,0-4-3,0 3-1,-1 0-5,0 2 1,2-2 3,-1 3-1,3 1 0,-2 1-2,2 0 1,-1 0 1,1 3-1,0 0-1,-13 27 0,16-26 9,0 0-6,0 1 1,3-1-54,-2 1 60,3 0-51,0-1 57,2 1-51,-3 2 57,4-5-4,1 0-33,2 1 29,0-2-2,1-2-4,1 22 5,3-21-7,-1 1-1,2-1-3,0-1 2,3-2-1,1 0 1,0 0 2,3-4-2,2 0 3,3-4 3,3 0 1,2-5 1,1-2 5,6-4-2,41-7-2,-23-4-49,4-3-78,11-9-69,4-4-126,-1 1-453,4-11-279</inkml:trace>
  <inkml:trace contextRef="#ctx0" brushRef="#br0" timeOffset="81757.0361">12153 12613 289,'0'0'305,"0"0"-60,0 0-27,4-8-20,-4 8-25,0 0-7,0 0-62,0 0 57,0 0-75,3-9 70,-3 9-17,0 0-66,0 0 46,0 0-18,0 0-16,0 0-17,0 0-16,0 0-15,4-9-6,-4 9-15,0 0-6,0 0-4,0 0-3,0 0-3,5 12 0,-5-12 15,4 18-1,-4-5 14,3 4 5,1 2-50,-2 4 51,2 2-48,0 0 52,0 1-49,0 4 9,-1-4-1,3 3 51,3 20-5,-2-26-54,-3-2 51,1 0-56,-1-5 53,0 1-54,1-3 56,0-1-58,-2-3 59,-1 2-55,-2-12 70,4 15-35,-4-15 54,4 11-62,-4-11 47,0 0-15,0 0-59,5-14 52,-4 0-58,-1-1 52,-1-2-59,1-5 54,0-2-53,-3-3 54,3 0-57,-2-1 57,0 3-4,0 0-4,-2 2-3,2 1-1,-1-16 7,-2 21-16,1 0 0,2 2-2,1 1 4,-1 1 3,-2 2-1,3 1 1,-2-2-8,3 12-3,-1-17-4,1 17 1,-1-15-2,1 15 0,1-14 1,8-3-51,0 7 63,1 1-48,2-3 55,3 2-53,2-1 54,2 0-57,0 1 52,1 1-66,1 1 43,-2-1-66,4 1 44,-4 1-65,2 2 40,0-2-82,19-5-123,-21 8 108,-1 0 26,1 1-29,-2 1 3,0 0-12,-3 0 1,1 2-1,-15 0 2,23 0 10,-23 0 7,18 5-22,-18-5-122,9 7 250</inkml:trace>
  <inkml:trace contextRef="#ctx0" brushRef="#br0" timeOffset="82066.0433">12376 12728 138,'-17'8'211,"3"-1"-46,-1 0-22,0 2-16,-1-2-9,1-1 2,-13 6 132,17-7-122,2-1-33,-1 2 39,0-4-52,10-2 51,-15 7-65,15-7 65,-10 5-79,10-5 53,-9 5-80,9-5 54,0 0-70,0 0 60,0 0-60,0 0 91,14 3-26,-3-6-64,5-1 54,1-1-59,6 0 51,0-2-59,2-1 47,-2 2-56,7-2 49,-1 0-59,1 1 54,-4 1-74,1 0 37,1 1-90,24-5-91,-28 7 74,1-1-22,0 2-23,-3 0-10,-2 1-5,0-1-12,-2 0-10,0 1-11,0 0-201,-5 0 140</inkml:trace>
  <inkml:trace contextRef="#ctx0" brushRef="#br0" timeOffset="82255.0397">12890 12666 78,'0'0'252,"0"0"-45,5-12-18,-5 12-10,0 0 1,0-12 8,0 12-3,0 0-44,0-12 69,0 12-7,0 0-7,0 0-36,-2-12-17,2 12-29,0 0-28,0 0-23,0 0-14,0 0-9,0 0 28,0 0 62,4 16-65,-2 0 36,-2 2-70,2 4 46,1 31-5,-1-21-65,0 2-13,-2 1 18,2 0-99,-2-2-9,0 2-116,0-2-29,0-2-77,0-2-464,-2-3-301</inkml:trace>
  <inkml:trace contextRef="#ctx0" brushRef="#br0" timeOffset="84623.677">16804 12709 98,'0'0'376,"0"0"-88,0 0-42,-11-2-13,11 2-82,0 0 36,0 0-84,0 0 36,-10-3 28,10 3-146,0 0 38,0 0-60,-5 10 61,5-10-38,-4 17 84,1-5-67,0 3 51,1 2-61,-1 0 1,2 4-5,-2 0 0,1 4 1,0-3 2,-1 22 60,3-26-80,-2 0 42,1 1-54,1-2 53,-1-5-62,1 1 59,0-2-62,-2 0 58,2-11-39,-1 16 43,1-16-54,0 0 48,-1 11-58,1-11 56,0 0-68,-5-10-11,5 10-10,-4-20 2,1 3-25,2-1-4,-1-5 70,0-2-56,0-1 68,0-1-58,1 1 78,-1 2 7,0-1 23,1 3 3,-2 3 3,-1-17 30,1 19-56,0 2-1,2 3 10,-1 0 5,0 0-1,0 2-3,2 10-8,-3-17-12,3 17-6,-1-13-7,1 13-6,-2-12-8,2 12-4,0 0 1,3-18 1,-3 18 4,9-7-15,0 2-30,0 0 59,1 0-52,5-1 60,2 1-55,3-1 55,2-1-50,0 2 52,2-2-50,0 1 48,-1 0-67,1 1 36,25-5-120,-24 6-1,-1-1 34,-1 2-55,1-1-2,-3 1-38,-2 1-26,-3 1-32,0-1-257,-3 2-3</inkml:trace>
  <inkml:trace contextRef="#ctx0" brushRef="#br0" timeOffset="84894.8426">16713 12843 341,'0'0'251,"-9"4"-8,9-4-48,0 0 25,-10 7-60,10-7 25,0 0-75,0 0 49,-8 5-81,8-5-14,0 0-8,0 0-11,0 0 4,0 0 2,0 0-5,24 0 85,-13-3-115,0 1 52,3-1-71,2-1-7,0 1-20,0 1-24,3-2 18,-2 0-83,2 3 4,0-4-38,0 4-42,0-1-48,2-1-231,-3 2 39</inkml:trace>
  <inkml:trace contextRef="#ctx0" brushRef="#br0" timeOffset="85123.8439">17254 12783 471,'0'0'382,"0"0"-2,7-6-145,-7 6 17,0 0-108,0 0 24,0 0-99,0 0 55,0 0-46,12 5 57,-12-5-42,4 18 50,-4-7-71,1 6-12,0 2-7,1 0-10,-1 6 40,2-1-66,-2 0 46,0 0-68,3-2 45,-2 2-68,1-5 22,1 18-157,-2-20 2,0-2 13,-1-2-41,1-2-57,-2-11-42,2 19-298,-2-19-98</inkml:trace>
  <inkml:trace contextRef="#ctx0" brushRef="#br0" timeOffset="86442.3868">16573 11986 164,'0'0'334,"0"0"-79,0 0-65,0 0-36,0 0-31,0 0-30,5-7-17,-5 7-11,0 0-11,0 0 24,0 0-37,0 0 61,10 2-38,-10-2-39,8 9 39,-8-9-46,10 13 55,-5-4-57,3 1 62,-1 5-41,2-4 13,2 7-14,-1-2-3,1 0 1,0 1-9,0 0 1,12 16-11,-13-19-12,-1-1 3,0-1-4,0-2 3,-3-1-2,1 0 0,-2-2 5,1 1-1,-6-8 9,9 10 0,-9-10 0,0 0-6,11 4-7,-11-4-1,10-13-10,-7 5-2,0-2-17,0-4-1,-1-4-3,1 0 63,-1-1-59,1-2 65,-2 2-52,2-1 57,-2 2-54,0 1 112,1 1-46,-1 3 52,-1 1-67,0-9 48,0 21-35,2-17-67,-2 17 50,-2-11-59,2 11 55,0 0-59,0 0 55,0 0-54,0 0 54,-16 3-55,16-3 58,-12 14-58,2-6 55,0 3-54,-11 10 36,11-11 17,-2 1-45,2-1 44,0-2-49,-2 2 5,3-3 7,1 1 5,1-3 4,-2 2 11,3-2 18,6-5 17,-12 9 21,12-9-1,-11 6-3,11-6-2,-9 4-5,9-4-9,-9 4-4,9-4 50,0 0-65,-14 1 48,14-1-62,0 0 48,0 0-57,-15 0 54,15 0-58,0 0 50,0 0-57,0 0 50,-6-1-21,6 1-41,0 0 50,-9-6-66,9 6 51,8-8-53,-8 8 54,13-11-49,-6 5 56,2 0-58,0 0 56,1 1-56,-1-1 58,3 0-56,-2 1 57,9-4-32,-19 9-25,16-9 53,-16 9-55,11-4 53,-11 4-59,10-5 57,-10 5-54,0 0 56,9-6-36,-9 6 37,0 0-51,0 0 56,-10 6-57,2-1 59,-17 5-20,7-2-33,0-1 58,-2 1-50,1-2 61,2-1-52,2 2 57,0-2-53,5-1 51,-1 0-52,0-2 50,11-2-55,-15 6 51,15-6-53,-11 4 51,11-4-45,0 0-47,7-17 49,9 2-63,5 1 60,8-7-51,4 1 58,2 0-48,1 1 64,0 3-58,0 3 44,-5 2-64,-1 2 22,-4 2-47,-2 6-38,17 1-373,-22 4 104,-2 0-311,1 1-215</inkml:trace>
  <inkml:trace contextRef="#ctx0" brushRef="#br0" timeOffset="115776.4487">10294 14676 472,'0'0'254,"0"0"-52,0 0-22,-3-14-12,3 14-37,0 0-26,-5-6-18,5 6-18,0 0-14,0 0-5,-6-6-4,6 6-11,0 0-3,0 0-14,0 0 2,0 0-16,0 0-1,0 0-3,-8 5 12,8-5 8,1 19 6,2-7 35,-1 5-32,0 0 31,0 7-42,-1 0 24,2 0-28,0 0 26,-2 3-38,4 21-6,-4-23 6,2-1-4,-2-5 6,0 1-2,1-1 0,-2-2-3,1 0-23,0-3-31,-1-1-18,0-13-14,-1 23-27,1-23-48,-5 13-43,5-13-278</inkml:trace>
  <inkml:trace contextRef="#ctx0" brushRef="#br0" timeOffset="116055.9832">9931 14750 35,'-14'-6'251,"1"-1"-54,1 3-7,3 0-36,-2 0 8,11 4-39,-17-7-2,17 7-45,-20-7 50,20 7-81,-9-6-27,9 6 14,0 0-29,-10-5 18,10 5-24,0 0 22,0 0-22,0 0 19,18-2-16,-18 2 22,24-5-21,-6 2 24,5-4-16,32-10 5,-18 5-5,1-2 0,3 0 3,-1 1-8,-1-1 2,2 2-2,-4-2-7,-5 4-5,-1 1-9,-2 0-15,-3 3-8,-3-1-20,-3 4-21,-1 0-19,12 0-144,-31 3-108,23 1 192</inkml:trace>
  <inkml:trace contextRef="#ctx0" brushRef="#br0" timeOffset="116324.9788">9952 15234 196,'0'0'245,"0"0"-65,-5 8-39,5-8-23,0 0-19,0 0-14,0 0-19,12 1-5,-12-1-9,18-6-4,-5 2-2,3-3-1,3 0-9,3-4 27,41-15 1,-29 10-50,3 1 9,0-2-46,0 2-13,0 1-55,1-2-40,-3 2-76,2-1-138,-9 4 197</inkml:trace>
  <inkml:trace contextRef="#ctx0" brushRef="#br0" timeOffset="116766.9801">10610 15005 296,'0'0'307,"-7"-9"-93,7 9-24,-6-8-56,6 8-5,-4-13-52,4 13 0,-2-10-33,2-3 38,0 13-51,2-11-23,-2 11 18,6-8-27,-6 8 21,11-8-20,-11 8 10,15-5-18,-15 5 19,16-2-22,-16 2 23,21 4-23,-10-1 22,1 2-18,8 5 10,-11-5 6,-1 2-13,0 0 23,0 0-25,-3 2 16,1-1-21,-6-8 31,7 12-30,-7-12 27,7 13-18,-7-13 20,0 0-20,1 12 32,-1-12-20,0 0 28,0 0-16,-9-7-27,9 7 18,-2-18-27,2 7 19,0-2-16,1-4 21,4-4-22,0 4 26,0-3-27,1-1 31,1 4-24,1 2 10,0-1-10,0 4-3,0 1 2,2 0 4,-2 5 1,1-1-1,-9 7-3,20-3 4,-20 3 2,17 3 25,-7 3-25,1 1 26,0 1-29,-1 3 19,-1-1-22,0 2 25,9 12-60,-10-12-16,-1 2-8,2-2-42,-1-1-20,-1-2-28,0-2-22</inkml:trace>
  <inkml:trace contextRef="#ctx0" brushRef="#br0" timeOffset="116990.9762">11207 14511 57,'4'-10'348,"-4"10"-101,4-12-60,-4 12-44,0 0-25,0 0-22,11 3-19,-7 5-7,-1 3-11,1 4-9,-2 4 10,2 3-30,3 5 14,-2 3-30,4 35 23,-4-34-3,0 3-28,0-2 14,-1 1-26,1-3 26,-3-4-25,1-1 10,0-2-34,-1-1-1,-1-2-32,1-2-9,-2-5-24,0 2-18,-2-6-60,0 2-187,2-11 183</inkml:trace>
  <inkml:trace contextRef="#ctx0" brushRef="#br0" timeOffset="118208.9798">11027 14969 141,'-11'-7'280,"0"2"-40,3-2-70,0 1 3,1 0-44,1 1-10,6 5-48,-8-15 6,8 15-39,-1-11 13,1 11-29,8-17 29,6-1-19,-3 10-33,3-1 18,3-1-22,2 1 19,4-1-22,0 3 23,0-3-25,4 1 22,-2 2-19,-1 0 26,-2 1-26,0-1 16,-3 3-22,-1 1 25,19-4-11,-21 6-12,-2-2 23,-1 2-21,1 1 21,-3 0-16,-11 0 27,22-3-25,-22 3 25,17 0-23,-17 0 20,16 0-20,-16 0 27,13 0-13,-13 0 31,18 0 12,-18 0-51,0 0 31,13 0-33,-13 0 36,0 0-29,13-1 30,-13 1-28,10-4-8,-10 4 1,10-9-3,-4 2-1,2 2-2,-2-3-6,1-2-14,-1 1 27,2-2-16,-2 1 8,-2 2-4,0 0 8,-4 8 11,7-14-1,-7 14-2,4-11-3,-4 11-2,5-10-6,-5 10-3,0 0 1,0 0 0,0 0-2,0 0-2,0 0 5,0 0-3,-5 10 0,5-10 1,-2 14 22,2-14-24,-2 14 26,2-14-38,2 15 25,-2-15-31,6 16 27,-6-16-36,8 13 30,-8-13-26,21 17 0,-10-14 29,-1 1-25,3-2 28,-2 3-25,1-2 28,3 3-25,-3-3 20,0 0-22,-1 2 34,-2-1-23,1 1 27,-10-5-33,15 8 32,-15-8-22,11 14 57,-11-14-10,0 0-28,0 14 37,0-14-22,-7 8 37,7-8-27,-9 7 5,9-7-4,-10 3-10,10-3-3,0 0-23,-17-1 14,17 1-9,-8-5-16,3-5-65,5 10 27,0-12-17,0 12-21,9-17-4,-4 9-24,4-3-8,4 1-4,0-4-15,3 2 10,1 1 12,6-4 8,0 1 21,0-1 18,1 2 14,-2-2 31,-1 3 14,-1 1 15,-2 0 16,0 1 9,-2-1 20,-2 4 11,-3 0 10,-2 0 8,0 2-15,-9 5-9,8-12-4,-8 12 0,0 0 11,0 0-18,-10-10 78,10 10-43,-18 2-42,7 0 38,-1 2-51,-2 2 41,0-1-53,1 2 42,-2 3-12,1 1-2,-1 2-7,3 0-9,2 2-14,-1 0 10,5 0-9,-5 13-7,7-13-6,4-1 5,0-3 0,3 1-2,0 1-1,4-5 0,-1 3-1,4-5-3,-1-1 23,4-2-44,1 0 22,1-3-43,2 0 18,3-6-38,20-10-65,-22 4 59,4-4-52,1-2 18,-4-2-19,0-1 18,-1-3 26,-3-1 21,-1 0 1,-1-3 14,1 1 22,-4 1 39,-2 4 33,-1 1 51,0 2-12,0-16 89,-6 21-81,0 1-16,1 2-6,-2 11-15,-2-20-14,2 20-7,0-14-10,0 14-8,0 0-7,0 0-2,0 0 1,0 0-6,0 0 13,-7 12 0,5 0 0,2 3-36,2 4 49,-1 1-2,0 3-6,2 5-3,-1 0 2,2 3-3,-1-1-9,3 1 23,-1-2-18,-2-2 16,3-3-32,-2-2 24,-2-1-34,7 14 19,-7-20 9,3-3-29,-3-1 35,1 0-25,-3-11 37,4 16-30,-4-16 20,0 0-41,7 7 11,-7-7-49,4-8 31,-4 8-26,5-20 11,0 10 17,4-15-3,-3 13 14,-1 2 0,1 0 4,-1 3-1,2 0 1,-7 7 4,15-9 0,-15 9 2,14-3 0,-14 3 1,15-1 18,-15 1-22,19 4 2,-19-4 2,31 8-21,-18-5-17,-3 0-21,3-1-14,-3-1-2,5 0-46,-2-1-6,1-1-20,1-1 1,1-2 0,-1 1-16,0-1 3,0 0-13,1-3-74,-3 1 78</inkml:trace>
  <inkml:trace contextRef="#ctx0" brushRef="#br0" timeOffset="119392.789">12767 14568 127,'0'0'159,"0"-17"-27,0 17-18,-3-18 2,3 18-7,-4-17 0,4 17-6,-5-12-18,5 12-14,-8-10-13,8 10 10,-9-5-15,9 5-3,0 0-12,-19 4 13,19-4-21,-13 12 10,-5 9 25,12-9-41,-1 1-5,1 2-4,2 0-3,0 0 16,-1-1-25,4 1 21,0-2-26,1-1 22,0 0-24,0-12 22,0 17-23,0-17 20,2 16-15,5-8 16,-7-8 3,0 0-29,14-2 26,-14 2-32,13-10-2,-6 1 1,2-1 2,0 0 3,0 0 5,-1-2 11,2 4-3,-5 0 4,3 0-4,-8 8-2,18-17-3,-18 17 5,11-7-3,-11 7 8,12-3 1,-12 3-8,0 0-1,16 0 4,-16 0-1,12 2 1,-12-2 2,14 3-1,-14-3 3,16 0-1,-16 0-2,31-5-10,-19 5-10,-1-5 2,3 4 3,3-1 1,-3-2 2,1 0 1,0 1 5,-2 1-1,1 0-5,-3-1 2,0 1 1,-11 2 0,22-2 4,-22 2 2,19-4 0,-19 4 0,15-2 3,-15 2 6,16-3 6,-16 3-1,15-5-1,-15 5-2,14-4-2,-14 4 3,11 0 9,-11 0 6,13 0-1,-13 0 1,16 10 3,-1 5 8,-5-2-12,-1-1 5,0 4-11,0 2-2,0 2 24,-3-3-37,1 3 24,1-1-31,-4-1 31,2-3-37,-1 1 33,-3 0-32,2-4 32,-4 1-17,0 8 14,0-10-6,0-11-16,-6 14 29,6-14-35,-7 8 20,7-8-35,0 0 30,-14 0-35,14 0-14,-11-16-61,7 8 9,-2-8-43,3-2 8,3-3-15,-2-27-110,4 21 164,1 2 23,1-1 19,2 4 35,-1-1 3,1 3 4,2 0 1,-2 3 6,3 0 15,-2 3 23,2 0 14,0 4-5,-1-2-1,0 5-8,9-3 31,-17 10-40,14-3 14,-14 3 11,14 3-23,-14-3 14,13 12-27,-6-5 14,-3 3-26,1-3 23,1 3-3,-3-2-8,1 0-9,1 2-2,-1-2-6,-4-8 4,5 14 0,-5-14-1,6 11 1,-6-11 0,0 0-18,5 9-22,-5-9-13,0 0-15,0 0 7,4-9-11,-4 9-3,0-15-8,-2 3-1,2-2 0,-2-25-96,2 14 91,0-4 9,-2-1 28,4-3 35,-2 4 41,2 0 4,-2 0 27,0 4-20,2 4 7,-2 1-24,2 4-13,-2 3-36,0 1 3,0 12-1,3-18-11,-3 18 25,0 0-30,0 0-3,3 8-20,-3-8-10,4 15 0,0-3 9,-4 0 14,5 5 3,-3-2 9,2 1 10,-2 1 4,0 0 5,4 0 6,-2 12 20,-2-16 19,1-1-6,-3-3 28,0-9 17,4 17 26,-4-17 5,4 13-15,-4-13-14,0 0-9,0 0-9,4 7-6,-4-7 11,0 0-5,5-5 2,0-3 60,-5 8-55,5-9-9,-5 9-12,8-5-9,-8 5-6,5-7-6,-5 7 2,0 0-1,16 0 0,-16 0 14,11 3-17,-11-3-1,11 8-9,-2-4 1,4 8-2,-3-7 4,-1 1-25,-1-1 28,-1 0-22,2 0 26,-9-5-27,14 5 32,-14-5-28,16 5 30,-16-5-30,15-3 25,-6-2 1,1 1-27,-2-5 9,3 0-3,1 2-3,-3-4 3,1 5 1,0-1 1,-3 2-5,3-2 2,-10 7 5,15-5-1,-15 5 0,21 3 23,-11-1-2</inkml:trace>
  <inkml:trace contextRef="#ctx0" brushRef="#br0" timeOffset="123415.1484">15093 14190 113,'0'0'198,"0"0"-56,0 0-11,0 0-27,0 0-3,0 0-16,0 0 0,0 0-20,0 0 10,0 0-18,0-12 21,0 12-20,0 0 20,0 0-22,0 0 25,0 0-27,0 0 26,0 0-27,0 0 16,0 0-34,0 0 4,0 0 24,0 0-36,0 0 0,0 0-3,0 0-8,0 0-2,0 0-5,0 0-8,0 0 2,0 0-4,0 0 0,0 0 4,-5 11 3,5-11-2,-1 22 2,-6 12 29,4-12-21,0-2-9,-4 5-44,3-2 55,-1 4-48,-1-5 48,3 4-5,-2-2 3,-1 1-8,2-1 3,-1 0-1,-1-2-5,2 1 29,-1-3-37,-4 15 24,4-19 2,2-1-30,1-3 30,-2-1-24,0-1 31,4-10-33,-3 18 43,3-18-1,-5 11 20,5-11-9,-1 11 25,1-11-25,-5 9 11,5-9-33,0 0 31,0 0-55,0 0-6,-4-12 3,4 12 0,1-13 0,-1 13-1,0-20 3,1 7 0,1 1 2,-2 0-58,0-1 67,2 0-59,1-3 63,1 1-57,-1-18 77,-1 17-26,3-1-1,-2 2-1,0-2 0,1 2-5,0 1 3,-1-1 0,2 1-7,0 1 0,-3 0 0,2 3 3,0-2-4,0 1 0,-1 2 1,-1-1 6,4 3-8,-6 7 1,6-18-1,-1 11 2,-2-3 0,-3 10 0,7-16 0,-7 16 1,6-11-1,-6 11-6,4-11 8,-4 11 5,6-9 1,-6 9-4,4-12-3,-4 12 11,0 0-9,3-7-1,-3 7-4,0 0 0,0 0 0,5-10 1,-5 10 0,0 0-1,0 0 2,0 0-2,0 0 1,4-7-3,-4 7 3,0 0-2,0 0 3,0 0 5,0 0-5,0 0 1,0 0-1,0 0 3,4-8-2,-4 8 5,0 0-2,0 0-1,0 0-4,0 0 4,0 0 3,0 0-2,0 0 3,0 0-7,0 0-1,0 0 1,0 0 1,0 0 1,0 0 0,0 0-1,0 0 1,0 0-1,0 0 0,5-9 3,-5 9-3,0 0 6,0 0-3,0 0 5,0 0-7,5-8 3,-5 8 1,0 0-2,0 0-5,0 0 4,0 0-3,0 0 0,4-8 6,-4 8-2,0 0-1,0 0-5,0 0 2,0 0-2,7-6-1,-7 6 2,0 0 1,0 0-1,6-8 0,-6 8 1,0 0 1,0 0-2,10-6 2,-10 6-2,0 0 0,0 0-2,9-5 2,-9 5-4,0 0 1,5-1 6,10 1-6,-15 0 5,15 6-3,-6-2-1,4 3 1,0 2 3,2 2 2,2 3 3,2 1 1,3 4-1,-2 0 0,5 5 0,1 0 0,0-2-37,-1 3 44,2-3-55,-1 1 62,-1-1-7,-2-1-2,-1-3-3,1 3 5,-4-2-5,3-1-4,-4 1 0,2-1-1,-2 0-4,-2-3 9,-3-1-1,2 1 18,8 10-9,-14-17-19,-3 2 20,4-2-22,-3-2 24,-1 1-22,-6-7 19,9 10-39,-9-10-30,10 8-45,-10-8-82,0 0-86,14-3-399,-14 3-175</inkml:trace>
  <inkml:trace contextRef="#ctx0" brushRef="#br0" timeOffset="124250.7971">16603 14111 358,'-4'-11'221,"4"11"-39,0 0-54,0 0-11,0 0-32,0 0 12,2-12-25,-2 12 12,0 0-25,5-9 27,-5 9-30,0 0 27,10-3-28,-10 3 29,0 0-39,18 0 7,-18 0 1,18 3 16,-8 2 1,2 2-16,2 2-7,1 3-8,3 1 4,0 1-6,2 2-2,2 1-12,1 3 3,-3-1-3,3 1-2,25 21-31,-27-21 44,0-1-64,0-3 67,-1 1-64,0-2 66,-3-1-60,-1-3 65,1 1-57,-2-1 66,-1-3-56,0-1 59,-1 0-44,1-2 62,-2-2-44,13 2 86,-11-6-37,-1-1-49,1-3 42,2-4 4,1-1-21,-1-4-7,3-3-4,-1-5-7,0 0-10,2-7-2,-2-2 24,1 0-3,-3-2-5,0 1-7,11-22 58,-17 28-34,1 1 13,-1 3-44,-4 2 54,2 1-58,-3 5 50,1-1-65,-1 3 50,-1 1-63,0 2 51,-1-2-67,0 4 48,-3 7-78,6-13 28,-1 2-173,-5 11 83,0 0-33,7-6-36,-7 6-57,0 0-68,0 0-62,14 3-384,-14-3-263</inkml:trace>
  <inkml:trace contextRef="#ctx0" brushRef="#br0" timeOffset="125672.535">15884 14502 285,'0'0'278,"0"0"122,0 0-245,-6-5-30,6 5-31,0 0-18,0 0-19,0 0-11,0 0-6,5-8-4,-5 8 6,0 0-1,12-4-1,-12 4-17,16-6 14,-7 3 10,19-3 19,-10 2-7,1 1-52,4-3 45,2 0-11,6-1-8,0 0-6,2 0-3,0-1-6,2 2-5,-1-1-1,-1-1-3,-1 2-3,-5 2-11,-1-1-8,17-4-40,-25 6-10,-1 1 14,-1-1-32,-4 0 16,-2 1-19,1 0 13,-11 2-46,15-3-40,-15 3-82,7-5-139,-7 5 165</inkml:trace>
  <inkml:trace contextRef="#ctx0" brushRef="#br0" timeOffset="125937.6852">16330 14251 293,'0'0'272,"0"0"-78,0 0-19,-8-6-55,8 6-10,0 0-40,0 0-2,0 0-27,0 0 13,0 0 56,12-4-63,-12 4 44,16 4-28,-5-3 37,0 3-33,4 1-8,0 1-5,4 1 16,0 4-12,-1-1-17,2 2-6,-3 2 10,1-1-13,-3 2-59,14 17 45,-16-16 29,-1 3-69,-4-1 64,-1 1-10,-2 2-5,-4-2-3,-2 2-13,-3 1-54,-2 6-80,-7-3-71,-2 6-141,-7-2-204,-1-1-47</inkml:trace>
  <inkml:trace contextRef="#ctx0" brushRef="#br0" timeOffset="127221.8036">15061 15608 227,'0'0'284,"0"0"-55,0 0-32,0 0-13,2-11-15,-2 11-41,0 0 19,0 0-34,2-10 128,-2 10-106,0 0-39,0 0 22,0 0-36,4-10 7,-4 10-35,0 0 14,0 0-37,0 0 15,5-8-32,-5 8 16,0 0-24,0 0 25,0 0-22,19-2 53,-19 2-28,15 6-25,-6-2 18,0 2-25,4-1 22,0 4-27,1-1 18,0 3-17,4 2 20,-2-1-23,5 3 24,1 0-21,-1 1 24,1 0-21,0-2 19,-4-2-23,-1 2 14,-1-4-10,0 1 18,-1-2-15,-3-1 18,-1-2-10,0 0 27,-3 0 4,-2-1 30,-6-5-13,13 4 6,-13-4-28,13-3 7,-6-9 9,-3-1-43,-1-4 14,1-5-20,-1-3 8,1-5-7,-1-4 17,-1 2 3,1 0 23,-2 3-11,2 3-5,-2 1-15,2 3 2,-2 1-4,0 2-11,2-12-78,-2 18-9,0 2-37,2 0-35,-3 11-22,5-18-7,-5 18-10,9-14-6,-3 7-10,3 3-19,0 0-29,1 1-44,2 0-191,-12 3 18</inkml:trace>
  <inkml:trace contextRef="#ctx0" brushRef="#br0" timeOffset="127687.8851">16115 15532 41,'0'0'401,"0"0"-77,-10-7-93,10 7 6,0 0-60,-10-6 11,10 6-44,0 0 4,-10-4 57,10 4-145,0 0 15,0 0-46,0 0 20,0 0-39,-10-6 24,10 6-30,0 0 33,0 0-22,0 0 31,13 0-25,-13 0 25,21-1-29,-8 1 22,24-4 7,-12 0-38,3-1 21,6 0-24,1-1 26,9-1-20,-2 0 17,1-1-25,1 0 21,-1 0-24,1 0 21,-3 2-26,-5-1 4,-1 2 0,-2-2 1,20-1-3,-29 4 5,-5 1-4,-2 0 3,-2 1-4,-2 0-4,0 1-9,-13 1-12,18-4-17,-18 4-10,12-3-39,-12 3-41,0 0-33,0 0 1,7-5-32,-7 5 7,0 0-11,-9-9 10,1 2-211,2-1 139</inkml:trace>
  <inkml:trace contextRef="#ctx0" brushRef="#br0" timeOffset="127943.4915">16649 15190 183,'0'0'247,"-14"-8"-63,14 8-14,-10-6-32,10 6 20,-9-6-36,9 6 4,0 0-34,-9-7 14,9 7-46,0 0 20,0 0 56,-6-5-80,6 5 0,0 0 8,0 0 8,11 3 5,-11-3 0,14 5-6,-5-1 4,3 2 3,3 1-4,1 0-7,3 3 5,1-1-3,1 3 1,32 15 61,-25-13-74,-1 1-13,0 1 9,-2-1-22,-3-1 8,0 1-20,-4-1 15,-4 1-21,0-1 15,-5 1-12,-3 2 3,-3 0-10,-4 2 1,-3 6-71,-20 27-224,7-20 38,-4-1-101,0-6-397,-5 2-251</inkml:trace>
  <inkml:trace contextRef="#ctx0" brushRef="#br0" timeOffset="128975.3674">17646 15108 208,'0'0'241,"0"0"-19,0-13-49,0 13 23,0 0-45,0 0 136,0-12-148,0 12-48,0 0 20,0 0-36,0 0-9,-1-12-13,1 12-18,0 0-8,0 0-6,0 0-6,0 0 0,0 0 8,0 0 15,0 16 0,-1 8 60,1-6-48,0 4 1,-2 2 0,1 3-7,0 1 17,-1 4-32,1 1 21,0-6-35,-2 2 14,2-2-26,0 0 22,-2-3-30,2 0 33,-1-2-36,-2 15 19,2-21 6,1-4-22,0 0 20,-1-2-15,1 1 35,1-11-7,-2 15 19,2-15-26,0 0 10,-6 9-24,6-9 12,0 0-19,-7-9 13,4 0-25,-3-16-4,3 8 10,1-1-29,1-5-1,-1 0-2,2-6 10,2 2 12,1-4-6,2-1 6,0 0-1,1 1 5,0 2 22,-1 5-21,2 2 25,0 0-27,0 3 24,-1-1-22,-1 5 21,3 1-20,-3 0 20,1 2-23,-1-1 23,2 2-23,0 1 28,-2 2-30,2 1 26,-1 0-27,2 0 24,1 2-22,-1 0 27,9-2-12,-17 7-8,18-3 24,-18 3-23,22 1 25,-10 1-19,2 3 35,-2 3-24,4 0 22,-1 5-19,2 1-9,-3 1 1,5 4 3,-1 1-2,1 3 3,25 29 1,-23-26 15,-2-4-21,-1 0 17,1-2-26,0 0 21,-4-2-23,0-6 20,-1 2-22,-1 0 2,-1-4-50,0 1-7,-1-5-68,-2 0-31,-1 0-80,7 2-718,-15-8 223</inkml:trace>
  <inkml:trace contextRef="#ctx0" brushRef="#br0" timeOffset="132286.7464">15549 16716 141,'0'0'229,"0"0"-44,0 0-19,0 0-16,3-10-7,-3 10-5,0 0-14,0 0-21,0 0 50,0 0-93,2-9 13,-2 9 9,0 0 22,8 5-24,-8-5 25,6 12-38,-2-3 29,1 4-36,-1 0 18,1 3-15,1 0-14,0 4-9,-1-1-7,6 22 14,-4-21-30,0 1-6,-2-1 13,2-1-17,-2-2 8,0 0-14,0 0 1,-1-2-38,1-1-12,-1 1-63,-1-3-19,0-2-65,-3-10 9,4 16-58,-1-4-851</inkml:trace>
  <inkml:trace contextRef="#ctx0" brushRef="#br0" timeOffset="132651.853">15314 16777 23,'0'0'218,"0"0"-24,0 0-25,0 0-11,8-6-10,-8 6-7,15-5 5,-5 1-12,3-1-9,0-2-13,5 2-12,2-3-15,24-9 93,-16 7-78,0-1 4,0 2-7,1-1 2,1-1-15,-2 1-12,-3 3-15,-3-1-12,1 3 1,-1-2-5,-4 4-14,-3-2-9,0 2-2,-1-1-6,9 0-16,-12 3-23,-11 1-12,15-3-22,-15 3-12,17-1-29,-17 1-16,12-1-37,-12 1-34,14-2-34,-14 2-40,16-2-199,-16 2 58</inkml:trace>
  <inkml:trace contextRef="#ctx0" brushRef="#br0" timeOffset="133418.3545">16567 16754 194,'0'0'290,"-16"-1"-55,3-2 146,13 3-223,-12-1-35,12 1-27,0 0-2,0 0-19,-11-2 22,11 2-33,0 0 28,0 0-41,19-4 27,-7 3-39,4-3 28,2 2-33,7-3 29,35-7 59,-19 3-78,2 1 16,2-2-30,2 0 18,2-2-9,0 3-7,1-1-5,-1 0-5,-1-1-2,-3 2-8,0 0-8,-9 2-11,-2 0-7,-2 1-10,18-3-70,-32 5 10,0 0-14,-2 0-12,-4 2-23,-2-1-30,-10 3-28,17-4-72,-17 4-211,6-8 39</inkml:trace>
  <inkml:trace contextRef="#ctx0" brushRef="#br0" timeOffset="133771.8906">17117 16376 35,'0'0'318,"-10"-6"-99,10 6-47,0 0-34,0 0-16,0 0-17,0 0-10,0 0 3,13 5-17,-13-5-6,20 5-9,8 2 58,-11-1-67,1 0-5,2-1-4,2 5-6,-1-3 6,0 3 2,-1 0 2,1 1-2,-2 2 6,3 1-11,-6 1-8,1-1-4,-3 2-2,-1 0-5,9 18-15,-16-17 13,-1 0-32,-2-1 29,-3 1-34,-3 0 32,-1-1-31,-1 2 27,-1-4-40,-1 1 20,-2 0-46,2-4 5,-1 0-32,2-3-43,-1 0-55,0-3-246,7-5-23,0 0 83</inkml:trace>
  <inkml:trace contextRef="#ctx0" brushRef="#br0" timeOffset="134241.8617">17913 16290 367,'0'0'288,"10"-11"-75,-10 11-43,9-6-26,-9 6-15,0 0-20,11 2-10,-11-2-8,7 11-17,-4-2 2,2 3-12,-1 2-5,3 16 73,-2-11-65,-1 1-15,3-2-3,-1 3-13,-1-2 8,2 0-11,-2-2-3,0-2-5,1 0-6,-1-1-4,0 1 0,1-4-5,-3 1 0,1-3 0,5 7 8,-9-16-12,5 11-3,-5-11-20,0 0-29,0 0-1,0 0-3,8-7-16,-8 7-10,-4-19 3,1 5 26,-2-1 1,-2-6 6,-1 0 4,-2-5 6,-3 1 19,2-1 8,-1 0 10,-2 2 8,2 2-10,-1-2 47,2 7-25,1-1 25,-1 2-35,3 1 40,0 1-34,2 3 39,-2 0-41,3 1 26,0 1-39,-3-7 30,8 16-44,-2-15 30,2 15-36,1-14 5,3 6 3,1 0-1,1-2-2,2 3 1,2-1 3,2-1-8,2 0-6,2-2-8,2 2 20,0-1-55,23-8-113,-22 8 63,2 2-38,-1 1-2,-2 0-34,0 1-48,-3 0-135,0 3 176</inkml:trace>
  <inkml:trace contextRef="#ctx0" brushRef="#br0" timeOffset="134446.8837">17969 16347 152,'-7'9'372,"1"-2"-96,6-7-54,-7 12-12,7-12-24,0 0-6,4 11-12,-4-11-26,14 1-36,-14-1-21,27-4-14,-7-1-13,34-14 24,-18 5-50,2-1-8,-2 0-37,-1 0 16,1 1-58,-6 2-4,-2 2-46,-1 0-16,-6 3-38,-3 1-40,0 2-43,-3 2-205,-1 2 79</inkml:trace>
  <inkml:trace contextRef="#ctx0" brushRef="#br0" timeOffset="135292.5045">15945 17948 52,'0'0'383,"2"-17"-109,-2 17-74,1-11-10,-1 11-57,0 0-15,0-5 42,0 5-105,0 0 31,0 0-11,6 13 21,-5-3-27,2 5 11,0 3-28,0 2 21,4 3-24,-2 0 10,0 2-26,4 1 16,-1 2-20,-1-2 9,9 19 0,-9-23-36,1-3 19,1-2-23,-3-2 17,1-1-17,-1 0 14,-1-5-18,0 0 21,-1-1-25,-4-8 20,5 8-39,-5-8 7,0 0-40,0 0 18,-4-24-125,-1 8 61,-2-4 25,-2-9-13,-4-5 9,-1-4 14,-2-1 20,1 0 17,0-2 22,-2 3 11,4 0 54,-2 5-18,2 6 36,2 2-34,2 5 33,0 0-40,-1 3 15,3 3-38,2 2 24,1-3-30,2 2 25,2 0-30,1 1 26,2 0-23,2-3-6,3 1 4,4-3 3,2 0 10,2 2 1,2-4-10,25-15 6,-22 19-2,1 1-7,1 2-13,-1 0-18,-3 2 8,3 0-49,0 3 3,-3-2-42,1 4-1,-1 1-43,-2 0-12,-2 3-203,-2 0 172</inkml:trace>
  <inkml:trace contextRef="#ctx0" brushRef="#br0" timeOffset="135511.5061">16146 18078 109,'-3'10'339,"3"-10"-61,-5 16-78,5-16 9,3 11-42,-3-11-6,7 5-46,-7-5 5,19-1-44,-4-5 19,5 0-37,-1-3 12,7-4-36,2-2 19,4-1-34,1-3 15,0 0-44,2 0-3,31-19-161,-34 20 16,0 0-6,-5 2-31,1 2-46,-3-1-133,0 0 167</inkml:trace>
  <inkml:trace contextRef="#ctx0" brushRef="#br0" timeOffset="135888.949">16875 17740 167,'0'0'370,"0"0"-102,-5-8 37,5 8-63,0 0-35,0 0 90,0 0-189,2-12-19,3 5-20,1 0-12,6-3-12,0 1-6,5-4-8,1-1-4,4-1-9,1-1-15,-1 2-10,2-2-30,0 2-12,-1-2-7,-1 2-2,-2 3 36,1-2-23,-5 3 38,-1 1-31,-2 2 33,0 0-21,-3 1 32,-2 0-23,-8 6 27,15-8-27,-15 8 26,8-9-26,-8 9 29,0 0-29,1-4 15,-1 4 17,0-13-30,0 13 42,0 0-22,0 0 19,0 0-31,0 0 30,0 0-35,4-12 37,-4 12-11,0 0 7,22 0 8,-22 0 16,24 3 3,12 6 80,-15-3-52,3 2-3,2 5-10,0 0-5,0 2-7,-2 0-6,-2 4-9,-3-1-6,-2 5 3,-4 1-11,-2 3 1,-3-1-19,-4 1-14,-1-2-49,-6 30-214,1-29 58,-2 1-110,0-6-291,-1 0-128</inkml:trace>
  <inkml:trace contextRef="#ctx0" brushRef="#br0" timeOffset="136173.5">18134 17357 157,'14'0'520,"-14"0"-321,9 6-34,-9-6 5,9 17-62,-1-6 19,-2 3-34,-1 1-17,2 5-21,0-2-5,0 3-6,-1-1 18,-1 1-44,2 0 25,0-1-36,2 18 27,-4-21-14,-1 4-45,0-8 11,-1-1-36,-1 0 18,2-4-50,-4-8-25,1 14-73,-1-14-58,-6 8-151,6-8 159</inkml:trace>
  <inkml:trace contextRef="#ctx0" brushRef="#br0" timeOffset="136441.6621">17860 17388 382,'-11'-6'291,"11"6"-53,-6-6-71,6 6 17,0 0-45,4-13 14,2 8-42,4-4 11,6-3-33,28-15 131,-9 9-108,1-1 22,2-3 4,12-5 9,0 2 0,3 2-17,0-1-7,-11 5-12,1 1-22,-4 2-33,-4 4 4,-5 1-8,-6 2-12,-2 2-5,12-5 21,-20 7-35,0 0-3,-3 3-4,-11 2 2,15-5-6,-15 5-1,14-2-6,-14 2-33,0 0-46,8 7-51,-8-7-49,0 0-74,-3 9-84,3-9-93,-13 9-1169</inkml:trace>
  <inkml:trace contextRef="#ctx0" brushRef="#br0" timeOffset="137744.083">18987 13735 98,'0'0'236,"2"-17"-69,-2 17-40,3-14-38,-3 14-17,6-17-29,-1 10-1,3-1-18,1 4 4,1-4-17,2 1 7,1 0-12,17-1 19,-16 2-8,2 3-6,-3 3 7,3-2-7,-2 4 3,2 1 4,-2 3 1,2 0 0,-3 3 1,2 4 4,-2 1 11,-2 3-3,1 4 1,-2 4 28,6 36 81,-9-19-75,-2 2 29,-2 5-37,-1 1 31,1 3-28,-2 1 0,0 4 3,2 7-59,3 0 35,0 1-3,3-3 27,2 2-34,1-4 18,3-3-34,1-1 24,1-4-35,1-9 28,2-2-34,-1-1 33,4-3-34,1-2 8,2-3 1,1-2-1,2-3 2,1-6-5,0-2 6,-4-5 0,1-3 6,-3-5-1,23 0 19,-26-7-3,-1-4-29,1-4 26,-2-1-43,-1-3 24,-4-4-30,-2-2 14,-3-3-26,-2-1 26,-3-1-22,-4-4 34,-1 4-16,-3-2 37,-2 3-5,-10-19 19,4 23-38,2 1 2,-4 4-5,3 3-2,-1 2-1,-2 2-1,2 3 1,-1 3 22,-2 5-28,-1 7 25,-1 2-34,-1 8 28,-2 7-12,5 5 31,-11 50-4,18-34-18,4 1 4,4 8 18,4 9-31,4 4 30,2 2-8,4-2-2,5 4-6,1-2-26,1 1 34,5 3-23,1-1 27,5 15-31,-6-14 31,8 15-6,-6-17 0,5 16-3,-5-16 0,7 15-20,-7-15 32,5 14-26,-6-14 17,1-1-5,-4-1 3,1-1-5,-3-3 0,-1-4 7,-4 1 0,-2-6 12,3 36 52,-9-52-14,-6-1-12,1-7 26,-2-1-16,-1-8 10,-1-2-13,0-2-9,0-5-1,-1 0 5,-2-2-5,-1-3-8,-1-4-10,0-2-37,-3 1-89,-11-4-361,19-5-25,-25-3-299,8-4-300</inkml:trace>
  <inkml:trace contextRef="#ctx0" brushRef="#br0" timeOffset="139918.2553">21229 14287 331,'0'0'225,"-6"-8"-49,6 8-5,-9-12-35,9 12 11,-9-16-19,3 8 44,0-2-53,1 1 18,1-6-52,-1 3 39,1-1-41,-1-1-7,2-1-10,-1-15 53,4 15-81,1-2-10,3 1-9,2 0-2,0 1-3,2-3-5,3 3-2,1 1-2,1-1-2,4 4-3,-2 0 5,3 3-2,-1 2-21,2 1 20,20 3-8,-18 4 1,2 3 28,-1 2-30,0 1 24,4 4-28,-2 0 23,0 5-18,-2-3 21,3 2-28,-4 1 32,2-2-33,-1 1 21,-3-2-26,-1-2 25,0-1-24,0-2 30,-3-3-27,2-1 35,-2-3-40,0-2 39,2-4-20,1-1 29,1-7-18,-2-1 35,2-6-34,-4-4 2,0-2-4,-2-4 3,-1 1-2,3-31-37,-8 30-11,-4 5 64,1 2-56,-3 2 63,2 4-2,-3 1-27,1 1-47,0 4-97,-1 10-10,3-18-21,-3 18-22,3-11-39,-3 11-284,0 0-17</inkml:trace>
  <inkml:trace contextRef="#ctx0" brushRef="#br0" timeOffset="140209.256">22362 13709 191,'0'0'251,"0"0"-67,13-4-43,-13 4-25,0 0-28,19 1-18,-19-1-11,18 5 2,-4 2-5,17 8 56,-13-4-59,5 2 7,1 2-29,2 1 14,-1 0-23,6 2 14,-2 2-26,-2 2 18,3-3-24,-6-4 21,2 2-28,-2-1 15,-3-1-36,-3-3-2,1-2-33,-2 0-13,-3-1-39,-1-4-22,-2 0-257,-11-5 154</inkml:trace>
  <inkml:trace contextRef="#ctx0" brushRef="#br0" timeOffset="140411.8745">22978 13741 230,'0'0'254,"0"0"-63,-1-15-46,1 15 117,0 0-135,-18 7 24,8 3-39,-6 4 19,-4 8-35,-9 6-12,-7 9 15,-3 3-52,-4 3 20,0 2-62,-3 1-31,1-2-89,0 1-32,4-2-120,2-5-189,8-7 67</inkml:trace>
  <inkml:trace contextRef="#ctx0" brushRef="#br0" timeOffset="142024.2009">23056 13461 142,'8'-7'273,"-2"0"-37,0-1-66,-6 8-11,9-14-29,-9 14 9,7-16-43,-7 16 29,4-18-16,-4 18 13,0-25 47,0 25-129,-4-20-20,0 11 13,-2 0-7,-2-3-5,-1 2-5,-3 1-6,-3-3 1,-4 3 3,0-1-3,-9 0-10,-3 1 22,-2 1-36,-8-1-2,-4 1 2,-3 1 2,-3 0-4,-5 3 5,-4-1 5,-2 2 0,-12 0 2,0-1 3,-3 1 2,15 1 2,-2 0-4,1 2 0,2-1-4,-2 1 0,1 2 27,-61 5-13,63-3-20,1 2 26,2 2-32,0 1 24,3 3-16,2 0-4,1 1 28,3 4-28,-7 2 26,2 3-29,4 2 21,1 1-20,0 3 27,3-1-27,-36 31-7,39-25 14,3-1 13,6 0-40,1-1 34,-3 6 4,6-4-3,2 0-2,1 3 22,1-1-16,3-1 12,0 2-32,1 1 28,3-2-19,0 2 25,1-1-37,2 0 30,2-1-28,3 2 28,2-4-26,4-1 2,2 1 0,2 1 6,2-1 0,3 0 3,3 0 0,3 2 1,2 0-3,4-1 26,1-2-24,25 28 13,-19-32 3,4-1-24,2-3 34,6 0-20,1 0 41,1-3-21,6-4 32,-2 3-31,4-3 26,11 2-39,1-3 28,2-1-41,1 1 37,2-3-42,54 9 31,-60-10-11,8-4-20,-6 0 30,8 0-28,-7-3 26,3-3-38,0 1 40,3-1-36,11-4 28,1-3-31,-2 0 31,1-5-30,0 0 32,-1-3-16,76-19-2,-76 10-11,0 1 3,1-2-1,0 0 5,-2-2 0,-1-2 0,-2 1 14,-2-2-60,-2 2 69,-6-1-11,-2-2 9,-1 1-5,-6-1 5,-1 0 0,-2 2-1,-4-1 11,-8 3 25,-2 1-26,-4 0 18,0-1-28,-4-1 21,0-1-35,-2 0 29,-3-4-30,0 0 22,-3-3-23,-1 1-2,-1-3-1,-2-1 3,9-41-54,-15 38 64,-2 1-1,-4 2-3,-3 1-1,-1-1 0,-4 2 18,-3-7-26,-3 5 24,-3-1-35,-4 4 10,-1 1-1,-4 1-1,-3 4 2,-1 0 0,-32-21-4,26 28 4,0 0 6,-2 3 1,1 3-7,4 3 5,-2 0-1,2 3 2,-2 1-5,4 1 8,1 5-12,0-2 3,0 1-1,1 1-2,3 2 3,0 0 3,3 1-10,0 0-11,2 1 17,1 0-31,3 1-6,-1-1 5,2 2 2,0 2 31,3-4-30,-2 3 39,4 0-37,-2 0 37,1 0-53,8-5 12,-19 16-62,19-16 39,-9 8 28,9-8-22,-6 10 22,6-10-17,-8 7 22,8-7-19,-6 8 24,6-8-19,-5 7 29,5-7-16,0 0 25,-6 9-18,6-9 26,-6 5-7,6-5-12,0 0 30,0 0-30,0 0 20,-5 8-32,5-8 7,0 0-34,0 0-9,0 0-42,0 0-22,0 0-76,0 0-128,0 0 213</inkml:trace>
  <inkml:trace contextRef="#ctx0" brushRef="#br0" timeOffset="158573.6574">15131 15812 95,'0'0'203,"0"0"-9,0 0-90,0 0-12,-1-12-30,1 12 1,0 0 9,0 0-52,0 0 7,0 0-17,0 0 9,0 0-13,0 0 3,0 0-39,0 0-26,0 0-36,0 0-159,12-1 79</inkml:trace>
  <inkml:trace contextRef="#ctx0" brushRef="#br0" timeOffset="160153.7497">15525 16826 21,'0'0'209,"0"0"67,0 0-200,0 0-56,5-8-31,-5 8-47,0 0-109,0 0 43</inkml:trace>
  <inkml:trace contextRef="#ctx0" brushRef="#br0" timeOffset="167979.2939">1373 12521 381,'0'0'377,"-6"-8"-61,6 8-39,-3-9-40,3 9-18,0 0-18,-6-9-19,6 9-26,0 0-25,-4-8-18,4 8-10,0 0-18,0 0-16,-6-9-12,6 9-16,0 0-13,0 0-9,0 0-10,0 0-6,0 0 0,0 0-6,0 0 13,8 9-7,-1 4-4,1 1 0,15 29-4,-12-17 6,5 7 2,0 1-15,-1-1 19,0-1-13,-3-3 17,0-1-16,-1 0-1,2-3 16,-4 0-19,2-3 20,-3-3-21,0-1 21,-2-5-19,6 14 14,-7-18 11,-1 1-8,-4-10 63,6 15 32,-6-15 41,3 11-18,-3-11-31,0 0-23,0 0-20,-11-1-10,5-5-12,-5-4-6,-2-6-25,-5-4 9,-17-31-13,19 20 6,-2-1 0,2 0-10,2 4 7,3-2-5,0 2-12,4-3-9,3 3-2,0 0-6,4 2-7,0 2-18,2-1 22,0 1-11,6 2 25,7-17-42,-5 23 15,1 4 18,1 4-23,0-1 20,2 6-11,0 1 23,0 4-7,1 0 17,2 5-13,0 2 22,-1 3-6,-2 2 0,0 0 4,-5 3 1,5 22 0,-10-19 5,-5 1-2,-4 3-17,-3-2 36,-1 0-32,-1 2 1,0-2-2,1-4-40,-3 0-66,1-3-12,3-3-85,0-3-42,0-1-77,8-8-242</inkml:trace>
  <inkml:trace contextRef="#ctx0" brushRef="#br0" timeOffset="168365.2983">1779 12482 271,'0'0'372,"0"0"-74,0 0-68,-2-10-1,2 10-76,0 0 0,0 0-54,0 0 70,-2-11-105,2 11-50,0 0 14,0 0-26,10 5 26,-3 1-32,0 1 25,2 3-24,3 5 31,1-1-35,1 3 33,3 5-29,-1 0 23,2 0-29,15 22 27,-17-23 6,0-2-39,-3-3 34,0-2-23,-1 0 32,-2-3-30,0-2 24,-1 0-22,-3-4 58,1 2-1,-7-7 27,14 5-33,-14-5 14,10-5-32,-10 5 16,8-19-33,-3 5 19,-1-6-30,-3-2 10,-1-5-33,0-2 26,-1-5-23,-1 2 26,0-2-25,-1 3 28,1 5-27,1-1-11,-1 5-10,1 3-31,0-12-230,1 19 49,1 0 3,0 1-7,2 2-238,-3 9 24</inkml:trace>
  <inkml:trace contextRef="#ctx0" brushRef="#br0" timeOffset="168763.3015">2442 12094 116,'0'0'364,"4"-14"-48,-4 14-65,0 0-4,2-12-74,-2 12-37,0 0-24,-3-10-23,3 10-20,0 0-15,0 0-10,0 0 34,-15 5-52,15-5 1,-8 17-7,4-7 0,0 5 9,0 2-6,-2 4 4,3 3 3,-1 1 3,1 4 20,1 1-35,-1 2 22,3-2-37,0-1 28,3 27 5,-1-28-36,2-3 26,1-1-30,2 0 31,0-5-21,0 1 29,1-3-23,0-3 32,2-2-21,1 0 27,-2-5-24,5-2 20,-3-1-28,3-3 19,13-6 6,-12-1-33,2-3 16,-3-5-26,1-1 28,-3-3-18,1-4 20,-2 2-22,-2-6 1,-4 2 3,0 2 5,-2-1-7,1 0-1,-6 1-56,2 3 59,-6-18 11,4 23-32,-1-1-41,0 3-52,1 2-62,-2-1-53,4 11-39,-8-13-16,8 13-44,-9-9-193,9 9-6</inkml:trace>
  <inkml:trace contextRef="#ctx0" brushRef="#br0" timeOffset="169112.2925">2389 12348 159,'-9'-5'400,"9"5"-129,-10-10-26,10 10-79,-7-11-34,7 11-22,-3-12-21,3-2 36,0 14-81,3-14-4,-3 14-10,7-15-7,-1 10-3,2-1-5,1 1-2,1 1 0,1 1-7,4 2 6,-2 2 1,4 0-1,2 4 13,2 1 32,21 14 28,-19-9-67,-2 2-1,2 0 32,-1 2-39,-1-1 21,1 2-37,-3-3 37,-2-1-31,0-2 37,-1 1-22,-1-3 34,-1-1-21,0 0 40,-1-2-3,14 3 118,-27-8-84,25-3-25,-10-2 4,-2-3-29,3-1-10,-2-5-3,-3 2-4,2 0-6,-4 0-4,0 2-9,-1-1-8,-1 3-31,0 0-54,-7 8-79,14-17-496,-14 17-60,9-7-222</inkml:trace>
  <inkml:trace contextRef="#ctx0" brushRef="#br0" timeOffset="171540.8281">2919 11988 38,'0'0'364,"-2"-15"-78,2 15-86,0-14-19,0 14-60,4-16-7,-4 16-44,7-16 5,0 10-34,8-9 32,-4 10-35,2 0-23,0 2 32,2 2-26,2 2 19,2 3-32,4 4 37,3 5-35,3 7 11,-1 4 0,-1 4-1,0 4-1,0 2-30,1 10 33,19 41 13,-30-44-27,-2 0 4,-3 2 24,-3-2-31,-4 2 26,-5-5-35,-5 7-18,-2 0-25,-6-1-47,-7 8-41,-4-4-81,-6-2-252,-4-3 49</inkml:trace>
  <inkml:trace contextRef="#ctx0" brushRef="#br0" timeOffset="172149.8272">1151 12643 120,'0'0'214,"-11"-6"-39,11 6-66,-11-5-8,11 5-43,0 0 13,-15 0-28,15 0 21,-14 7-24,6 0 19,0 3-19,-8 22 54,7-11-32,3 7-25,-2 3 4,4 5 4,4 2-3,0 7 0,4 1 11,3-1-33,4 1 28,2-3-32,4-1 16,4-1-24,2-5 22,6-4-23,37 21 28,-27-34-29,3-5 1,5-7 15,2-6-72,7-6-48,13-7-99,0-10-245,0-4 89</inkml:trace>
  <inkml:trace contextRef="#ctx0" brushRef="#br0" timeOffset="172806.8264">3179 11730 117,'0'0'337,"0"0"-112,0 0-43,1-12-58,-1 12-15,0 0-36,0 0-2,0 0-31,0 0 14,4 15-18,-3-5 17,2 3-13,-1 4 20,6 31 84,-4-19-108,2 3 1,0-1-8,0 0-4,0 3-32,3-2 32,-3-3-29,1 0 26,0 0-5,-1-5-3,1-2-4,-2-3-3,0-1 3,-1-2-2,0-2 1,0-1 4,-1-1 16,1-2 41,-4-10 46,4 17 43,-4-17 10,4 11-25,-4-11-34,0 0-47,0 0-22,0 0-68,-9-9 42,4-3-58,1-2 48,-5-24-17,6 13 5,-1 0 0,0-2 7,1 1-2,0 0 0,0 0-2,2 0 1,1 0 0,0 2 1,1-1 7,0 2-6,2 2 1,1 1 1,-1 2-2,8-13-14,-5 16 7,1 5 0,3 1 0,-3 1-1,2 4 3,3 2 4,-12 2-3,24 5 2,-10 1 21,4 4-22,0 0 3,1 4 18,4 1-20,-4 2-6,25 15 19,-25-15-6,-1-1-2,-3-3-3,3-1-2,-3 0-25,1-1-28,-2-1-40,1 0-48,-1-4-44,1 0-67,0-1-350,0-5-117</inkml:trace>
  <inkml:trace contextRef="#ctx0" brushRef="#br0" timeOffset="173864.915">4119 11390 274,'0'0'240,"0"0"-51,0 0-53,0 0-26,0 0-25,0 0-17,0 0-11,9 9 0,-1 11 83,-2-5-44,2 5-38,0 1 12,-1 6-10,3 2 8,-1 2-1,2 4-13,0 1-9,-1-5-18,-1-1 3,-2-2-13,3 0-3,-1-3-5,-3-3-1,7 14 9,-8-20-2,0-2-3,-2-2 16,1-2 36,-2-1 49,-2-9 4,3 16-24,-3-16-19,0 0-15,-7 11-11,7-11-4,-11-5-19,3-2-15,-3-2-11,-20-26-1,16 13-9,-1-5-1,0-4-6,-1-3-41,4 0 64,2 5-56,1 0 14,2 0-1,2 0 60,2 3-72,3 1 53,1 1-63,1 0 51,1 2-53,12-23 21,-3 25 14,0 1 8,2-1 2,0 5 4,1-2-3,0 6-8,-2 1-10,1 4-5,-1 2 16,-2 1 3,-10 3-2,15 1 3,-15-1 9,13 11 3,-6 6-34,-6-6 11,-2 0 39,-1 1-28,0 2 42,-1-1-4,-2 2 20,-3-2-38,2-2 58,0 4-45,-2-4 59,0 0-63,2 0 58,1-4-76,0 4 70,-1-2-75,1-2 64,-1 0-73,6-7 60,-8 12-59,8-12 58,-5 13-62,5-13 54,-4 11-57,4-11 56,0 0-1,3 16-4,-3-16-3,9 12 4,0-4 7,14 6 32,-8-7-19,3 2 3,1-2-6,3 0-2,1 0 23,3 1 1,3-2-11,2 2-9,-1-1-7,4-1-4,0 1-5,-1-2-17,2 1-32,-1 0-49,38 1-341,-39-2 29,0-2-293,-3-1-183</inkml:trace>
  <inkml:trace contextRef="#ctx0" brushRef="#br0" timeOffset="177375.9889">2506 12109 117,'0'0'127,"0"0"-6,0 0-32,0 0 5,0 0-20,-8-5 2,8 5-18,0 0 8,0 0-12,0 0 7,0 0-14,0 0 1,0 0-22,0 0 9,-4-10-10,4 10 21,0 0-11,0 0 43,0 0-39,-5-7 14,5 7-22,0 0-14,0 0 17,-7-7-26,7 7 11,0 0-19,0 0 27,-10-5-18,10 5 24,0 0-19,-9-4 19,9 4-22,0 0 18,-10-5-10,10 5-25,0 0 23,0 0-26,-13 0 23,13 0-24,0 0 21,0 0-23,-15 0 29,15 0-24,0 0 15,-14 5-22,14-5 23,-9 4-21,-3 1 8,12-5 15,-12 5-24,12-5 24,-13 9-19,13-9 21,-15 8-16,15-8 19,-13 10-23,13-10 22,-12 10-26,5-4 23,1 0-15,6-6 11,-10 14-15,4 1 9,1-6 6,1-1-21,1 1 21,3-9-22,-5 29 22,4-17-1,0 0-18,1 0 23,0 0-20,1 1 23,-1 1 0,1-2-1,2 4-9,-2 0 5,4 15 10,0-14-3,-2-2 15,1 0-14,1 2-5,-1-1 0,1 1-2,0-2-2,4 4 3,-3-2-27,2 0 31,0-2-30,-1 1 30,1-2-27,1 1 23,-1-3-20,2 1 51,-1-1-23,1 0 27,0-3-35,0 1 35,2 0-32,-1-4 21,2 0-28,-2-2 44,1-2-34,0 1 23,2-3-38,-2-2 13,4 0-13,13-9 34,-15 5-7,0-4-31,2 0 27,-1-4-29,-2 2 32,-1-3-29,0 1 27,-3-3-25,1 0 16,-4 2-22,0-2 26,-4 1-29,1-1 25,-2 2-29,-1-19-2,-4 17 9,2 0 2,-4 0 2,-1 0-3,-3-2-2,1 3 0,-2 0 1,-1-1 1,0 3 1,-1-1 1,2 3-5,-1 0 2,1 0-1,-1 3-3,-8-8-52,11 10-27,0 1-45,0 2-20,9 4-41,-15-7-22,15 7-265,-17-2 33</inkml:trace>
  <inkml:trace contextRef="#ctx0" brushRef="#br0" timeOffset="177832.9932">2302 12321 20,'8'-11'280,"-8"11"-187,9-11-19,-9 11-17,10-6-4,-10 6-11,9-9 3,-9 9-16,10-3 1,-10 3-11,14-1 4,-14 1-8,16 0 11,-16 0-5,19 6 16,-8-2-7,3 2 8,-1 1-7,4 0 10,-2 3-4,2 0-5,1 1-8,1 2 4,-2-1 2,0 0 4,2 0 2,-1 0-3,0 0 5,1 0 2,-1-1 3,19 10 53,-18-12-31,0-1-21,0-3 28,-2 0-22,1-1 24,0-4-33,2 0 38,-1 0-39,0-4 16,0 1-38,-3-4 40,1 2-46,-3-3 23,1 1-41,7-5-4,-12 3-9,-3 4-73,-7 5-21,10-10-55,-10 10-68,6-9-228,-6 9 54</inkml:trace>
  <inkml:trace contextRef="#ctx0" brushRef="#br0" timeOffset="178505.9908">2762 11821 76,'-2'-12'225,"2"12"-46,0 0-21,0 0-18,0 0-18,0 0 81,0 0-121,0-15-12,0 15-15,0 0 7,0 0-30,0 0-6,6-6-5,-6 6-5,0 0 3,10-3-1,-10 3-2,0 0-6,18-2 10,-18 2-3,17 2-22,-17-2 25,20 4-4,-6-1-20,0 2 21,3 0-20,1 4 20,0-1-26,1 3 28,0 2-23,4-1 45,0 5-40,-1 0 24,1 0-24,-2 2 21,26 20-7,-19-19-13,-5 0 0,0-2 3,-2 1 0,-1 0 9,0-1 0,-2 1 8,0-1-3,-3-1 2,-3 1 5,-1-1 26,0 3 9,-2-3-1,-2 2-6,6 22 42,-10-24-57,0 1-5,0-2-7,-2-1-6,1-3-6,0 0-1,-1 0-1,0-2-4,-1-10-3,2 17-3,-2-17-16,2 13 9,-2-13-20,1 11-13,-1-11-70,2 13-49,-2-13-91,0 0-309,0 0-69</inkml:trace>
  <inkml:trace contextRef="#ctx0" brushRef="#br0" timeOffset="180023.0603">3637 11711 137,'0'0'262,"0"0"-99,0 0-1,0 0-34,0 0 121,0 0-118,0 0-32,0 0 19,-6-6-38,6 6-4,0 0-15,0 0-21,0 0-8,0 0-7,0 0-5,0 0-11,0 0 25,0 0-29,0 0-3,0 0 18,0 0-1,0 0-29,0 0 27,0 0-27,0 0 27,-9 10-24,9-10 54,-2 15-27,2-15 31,-4 21-31,1-4-2,1 0 23,-1 2-34,-1 3 3,-6 27 17,4-20-13,1 2 0,-2-1-46,2 1 52,-3-2-45,3 0 45,0-6-45,0 0 50,1-2-6,0-4-5,-1 0-2,3-2 3,1-3-12,-2-1 5,-1 10 13,4-21-5,-4 16-6,4-16 13,-1 12 21,1-12 25,-3 10 14,3-10-7,0 0-25,0 0-5,0 0-14,0 0-59,0 0 61,-9-9-64,9 9 47,-5-35-18,4 19 25,-1-1-11,0-3-2,1-1-3,1-2-2,-1-1-2,-1 0-1,1 0 1,1 0-2,-1 2-1,1 0 2,-1 1 2,1-1 0,0 3-2,0-1 0,0 2-8,0 1 9,1 0 0,1 1-2,0 0 0,-1 4-5,2-1 0,-1 1 11,1 0-9,2 2-1,-2 1-5,1 0 0,1 0 7,1 2-7,9-4-8,-6 7 7,-9 4 1,23-3 0,-23 3 3,25 3-1,-9 1 3,0 5 2,4-2 1,-1 4 0,4 3 0,-1-1-4,0 3 7,1 1 0,0 0 3,20 16 2,-22-17-6,0 1-10,-3-4-17,1 0-11,-2-1-30,0 0-73,-1-3 13,2 0-38,-3-1-55,1-3-79,-1-2-220,0-2-18</inkml:trace>
  <inkml:trace contextRef="#ctx0" brushRef="#br0" timeOffset="182662.759">2016 14004 230,'0'0'303,"0"0"-62,4-13-35,-4 13-13,0 0-17,0 0-16,0 0-46,0 0 13,0 0-54,0 0 14,-4-9-49,4 9 17,0 0-40,0 0 23,0 0-33,0 0 23,0 0-37,13 7 29,-13-7-30,12 13 35,-1-2-39,0 3 35,2 3-1,5 3-23,0 4 32,2 4-31,2 2 27,1 2-37,20 35 36,-20-35-28,-2 0 7,1 1-6,1-2 0,-3-1 9,-1-1 18,-2-7-61,0 2 2,-1-2-64,-3-6-7,0 0-48,-2-2-7,-1-1-23,-1-4-20,1 4-441</inkml:trace>
  <inkml:trace contextRef="#ctx0" brushRef="#br0" timeOffset="182986.859">2239 14108 83,'-10'-14'282,"1"2"-51,1 1-18,-8-13 174,8 15-221,1-2-61,0 2 22,1 0-27,1 1 26,0 1-46,0-3 15,5 10-52,-6-16 21,6 16-47,-2-17 27,4 7-31,1-1 25,0 0-45,2 1 30,1 1-28,2-1-7,1 3 2,-2 0-5,3 2-5,2 0 26,-12 5-35,23-1 32,-10 2-27,-1 4 29,0-1-27,0 1 34,-1 5-22,-2 1 27,4 14 16,-7-11-18,-2 1 40,-3 2-30,-1-2 25,-1 2-28,-4 0 28,0 0-35,1 0 22,-2-1-35,-1-3 24,-3 1-35,5-2 11,-3-2-68,2-2-27,-9 3-341,15-11-146,0 0-95</inkml:trace>
  <inkml:trace contextRef="#ctx0" brushRef="#br0" timeOffset="183736.2215">1998 12966 219,'0'0'369,"0"0"-121,0 0-12,0 0-53,0 0-6,0 0-46,0 0 9,1-11-53,-1 11 14,6-9 11,-6 9-86,11-12 20,-4 5-34,4-3 25,-2-2-36,5 3 28,-1-6-34,2 0 29,-1 3-31,1 0 29,-2 0-35,-1 0 30,-1 4-25,-1-1 17,7-3-63,-17 12 2,11-10 38,-11 10-27,8-7 36,-8 7-14,0 0 31,9-5-26,-9 5 32,0 0-26,0 0 31,-10 5-27,10-5 34,-13 12-31,5-5 39,-11 7 18,10-5-47,-1-2 14,2-1-16,0 0 43,2 0-44,6-6 25,-12 8-39,12-8 27,-8 8-31,8-8 25,0 0-34,-7 6 31,7-6-27,0 0 31,16-10-24,-5 2-24,2-2 11,4-2-44,-1-3-8,2 4-39,-1-2-5,0 2-36,-1 1-44,-1 3-270,-3 1 53</inkml:trace>
  <inkml:trace contextRef="#ctx0" brushRef="#br0" timeOffset="186769.2175">2572 13844 63,'0'-12'300,"0"12"-91,0 0-18,0 0 121,0 0-189,0 0 15,0-14-41,0 14-22,0 0-9,0 0-12,0 0-7,0 0-9,0 0-8,0 0-3,0 0-4,-2-10-3,2 10-4,0 0-3,0 0-4,0 0-15,0 0 7,0 0-3,0 0-1,0 0 16,0 0 11,0 0-27,6 9 19,-6-9-19,5 17 29,-1-5-28,1 3 41,2 7-23,0 0 34,7 30 22,-5-22-45,-2-1 28,1 2-35,1-1 29,0 1-45,0-2 33,-1 0-39,-1-1 1,2-1 1,0-2 8,-2-3-9,-1-1 5,1 1-3,0-3 7,3 13 6,-6-19-15,2 1 0,-3-5 6,1 1 3,-2-1 11,-2-9 17,5 17 18,-5-17 18,6 10 5,-6-10-3,0 0-12,2 10-10,-2-10-12,0 0-4,0 0-10,-4-15-23,0 6 18,2-3-26,-2-2 19,-1-1-30,-3-8 12,2 1-32,-2-6 21,2-1-20,-4-1 28,2-1-6,-1 0 16,0 2-20,-1-3 29,1 6-15,0-3 25,0 5-25,1 2 29,2 0-23,-1 3-2,1 0 2,1 3-3,0 0 0,0 1 2,1 1 0,1 2 7,-1 1-6,2 2 0,-2 0-1,0-8-7,4 17 4,-3-13 0,3 13-2,-4-11-11,4 11 11,0 0 5,-3-13-1,3 13 0,0 0-5,-2-9 0,2 9 0,0 0 2,0 0-2,-3-12-6,3 12 7,0 0 1,0 0 0,0 0 1,-3-8-1,3 8-2,0 0 5,0 0 0,0 0-1,0 0 1,0 0-1,0 0 3,0 0 0,-2-11 1,2 11-4,0 0 1,0 0 4,0 0 1,0 0-10,0 0 4,0 0-1,0 0-2,0 0-11,0 0 19,0 0-4,0 0 1,0 0 1,0 0-3,0 0 2,0 0 0,0 0 5,0 0-4,0 0 1,0 0-1,0 0 0,0 0 3,0 0 2,0 0 0,0 0 1,0 0 1,0 0-2,0 0 5,0 0-1,0 0-3,0 0-7,-4-3 4,4 3-4,0 0-2,0 0 1,0 0 0,0 0 0,0 0 1,0 0-2,0 0-5,0 0 7,0 0 1,0 0 0,0 0 0,0 0-3,0 0 0,0 0 1,0 0 2,0 0-2,0 0-1,0 0 0,0 0 4,0 0 1,0 0 4,0 0-11,0 0-3,0 0 12,0 0 0,0 0 4,0 0 0,0 0-1,0 0 11,0 0-13,0 0 3,0 0 1,0 0 11,0 0-7,0 0 1,0 0-3,0 0-2,0 0-1,0 0 1,0 0-1,0 0-1,0 0 2,0 0 4,0 0 23,0 0-18,0 0-6,0 0-4,0 0 0,0 0-3,0 0-3,0 0-7,0 0 8,0 0-4,0 0-3,0 0 1,0 0-1,0 0-2,0 0 1,0 0-7,0 0 1,0 0 2,0 0 1,0 0-1,0 0 3,0 0 0,0 0 1,0 0 4,0 0 0,0 0 0,0 0-5,0 0 0,0 0 1,0 0 2,0 0-3,0 0 3,0 0 1,0 0 0,0 0-1,0 0 0,0 0-1,0 0 3,0 0-12,0 0 12,0 0-20,0 0 19,0 0-22,0 0 18,0 0 8,0 0-7,-10-2 5,10 2 0,0 0-3,0 0 6,0 0-10,0 0 10,0 0-14,0 0 14,0 0-9,0 0 3,0 0-2,0 0 8,0 0-10,0 0 9,0 0-8,0 0 3,0 0 6,0 0-10,0 0 5,0 0-4,0 0-1,0 0 2,0 0 1,0 0 0,0 0 7,0 0-4,0 0 0,0 0-4,0 0 0,0 0 2,0 0-1,0 0 1,0 0 1,0 0 1,0 0 0,0 0-1,0 0 2,0 0-1,0 0 0,0 0-1,0 0 3,0 0 1,0 0-1,0 0-4,0 0 2,0 0 0,0 0-1,0 0 2,0 0-1,0 0-12,0 0 18,0 0-3,0 0-5,0 0 3,0 0 0,0 0-2,0 0 1,0 0-1,0 0 0,0 0 7,0 0-8,0 0-2,0 0 4,0 0 4,0 0 2,0 0-5,0 0-3,0 0 0,0 0 1,0 0 0,0 0 1,0 0 2,0 0-1,0 0 8,0 0 2,0 0-10,0 0 0,0 0-1,0 0 6,0 0-7,0 0-1,0 0-2,0 0-1,0 0-1,0 0-1,0 0-1,0 0 0,0 0-1,0 0 2,9-5-6,-9 5 0,0 0 3,0 0 0,15 6 2,-15-6 2,18 6 2,-6-3 1,2 4 3,3-3 1,4 3 13,-1 1-17,5 0 13,3 1-15,1 3 16,35 8-10,-28-6-16,2-2 18,-1 0-23,0 2 10,-6-4-17,0 0 2,-2 1 5,-1-2 2,-4 0 0,-3-2-1,-1 0 1,-2-1 11,-4 0-11,0-1 15,-4-2-29,1 2 36,0-2-15,-11-3 22,16 5-23,-16-5 24,15 6-22,-15-6 3,9 5-15,-9-5 18,0 0 19,11 6-28,-11-6-19,0 0-41,12 5-48,-12-5-268,0 0 74,0 0-367,0 0-189</inkml:trace>
  <inkml:trace contextRef="#ctx0" brushRef="#br0" timeOffset="187291.2184">3351 13486 154,'-2'-19'234,"2"19"-63,-3-13-5,3 13-18,-2-11 37,2 11-29,-3-10 14,3 10-42,-4-11-9,4 11-16,0 0-21,-5-13-7,5 13-12,0 0-2,-5-9-6,5 9-8,0 0-8,-9-6-9,9 6-11,0 0-4,0 0-4,-13 3 4,13-3-12,-9 13 8,2 17 82,3-8-44,1 0-3,2 4-67,1-2 62,1 2-75,1 1 65,1-2-69,3 1 70,1 2-1,2-2-9,0 3-5,4-5-2,-2-2 0,3 1-1,12 9 8,-11-17-14,-1-2 3,3-3-2,-4-2 16,1-3-16,0 1 24,-1-5-25,-1-1 17,1-3-19,1-3 17,-2-4-20,2-2 2,-1-4-51,-2-2 65,4-26-34,-11 14 39,-1-2-10,-3 2-3,-3-3-7,-1-2 6,-3 2 8,-2-4 0,-1 6 6,-2 2-8,-1 2-2,0 1-4,1 3-4,-1 5-8,1 1-15,-11-10-115,14 15-5,-1 3-45,1 2-27,2 3-36,7 4 2,-14-2-295,14 2-43</inkml:trace>
  <inkml:trace contextRef="#ctx0" brushRef="#br0" timeOffset="187564.222">3295 13584 366,'0'0'265,"-11"5"-52,11-5-29,0 0-5,-11-5-32,11 5-20,-5-8-13,5 8-5,-2-12 10,2 12 1,-2-13-18,2 13-26,3-12-14,2 1 31,-5 11-61,9-10-14,-9 10-2,15-5-3,-15 5-4,21-2-2,-21 2-1,24 1 1,-7 2-5,-2-1 1,3 1-3,-1-1 20,2 3-17,0-2 0,19 4-2,-20-5-8,2 1-16,0-1-17,-1-2-18,0-2-34,0-1-34,-1 1-32,0-5-39,-3-1-31,3-2-240,-5-2 50</inkml:trace>
  <inkml:trace contextRef="#ctx0" brushRef="#br0" timeOffset="187811.2143">3741 13104 305,'10'-20'466,"-10"20"-296,12-12-25,-5 7 8,5 3-39,-2-1 42,4 4-49,3 2 37,1 3-70,1 5 46,4 3-10,0 5-6,4 5-19,-4 3-9,1 5-16,-1 1-9,-3 1-7,-2 4-10,-1-1-10,-4 1-64,-3 4 68,-4-1-65,-3 5-4,-5 0 24,-5 2-87,-2 1-33,-4 11-83,-6-4-48,-3-1-265,-3 2-39</inkml:trace>
  <inkml:trace contextRef="#ctx0" brushRef="#br0" timeOffset="188339.221">1829 14061 28,'-15'-6'468,"15"6"-283,-18-5-29,18 5-16,-11-3-18,11 3-23,-16-3-24,16 3-17,-13 2-13,13-2-8,-15 7-10,9-1-7,0 3 0,0 4 7,1 3 5,1 7 23,3 37 65,2-24-96,5 12 27,3 3-30,3 9 35,3 2-10,2-2-15,4 1-9,3-5 5,1-3-5,2-3-2,1-5-1,-2-12 0,3 1-3,3-5-1,3-4 0,2-4-29,1-5 30,2-3-27,4-6 30,-4-6-50,7-4-28,2-6-52,1-7-78,7-9-103,1-5-164,-4-6 67</inkml:trace>
  <inkml:trace contextRef="#ctx0" brushRef="#br0" timeOffset="189843.2147">4192 13079 6,'0'0'361,"0"0"-92,-9-7-17,9 7-55,0 0 29,0 0-74,-6-7-7,6 7-14,0 0 4,0 0 1,0 0-19,-5-8-15,5 8-30,0 0-17,0 0 9,0 0-44,0 0-1,0 0-5,0 0 53,14 3-58,-7 3 57,5 3-40,1 3 52,0 1-17,3 1-11,1 0-9,3 5-7,0-2-4,1-2 1,21 18 12,-24-20-16,1-1-9,0-2-3,-2-1-1,0-1-4,-2-1-1,-1-3 12,-1-1 13,-1-1 6,0-4 0,0-1-4,0-6-7,-1-3-7,-1-5-58,2-27 19,-9 18 22,-2-2-52,-3-6 49,-3-6-55,-2-1 57,-2 1 1,3 7 0,0 4 6,0 0-4,0 7-7,1 1-30,0 4-35,2 2-36,-1 1-39,-1-8-269,5 22 174,-1-17 3,1 17-7,3-12-70,-3 12-148,6-10 65</inkml:trace>
  <inkml:trace contextRef="#ctx0" brushRef="#br0" timeOffset="190410.2173">4871 12510 161,'0'0'417,"0"0"-152,0 0-59,0 0-43,11-2-39,-11 2-21,13 22 76,-4-9-96,0 5-39,1 1 38,3 5-54,0 2 45,-1-1-58,4 3 56,-2-2-69,1-2 60,0 1-66,2-3 4,-4-1-3,1-1 5,-4-4-1,12 11 10,-15-15-3,0-4 35,0 1 46,-1-2 32,-6-7 2,6 12-19,-6-12-24,0 0-21,0 0-32,0 0-16,-14-8 41,2-2-61,0-5 48,-5-5-64,-21-33 15,17 22 32,3-1-2,-1 0-3,1-1-2,3 1 2,1 3-50,2 3 65,2-1-56,0 1 37,4 4-29,0-1 47,3 2-58,0 2 52,3-1-58,4-16-14,1 19 26,0 0 6,3 1-6,1 1 8,1 3-1,1 0-2,0 1-3,0 3-8,3 2-2,-2 3 4,-1 2-4,-11 1-2,23 2-1,-13 1 13,7 11 46,-9-4-43,-2 2 66,-3 1-52,-1 2 72,-1 3 0,-2 1-2,-1 0-3,-1 3 6,-2-2-11,3-1-8,-1-1-6,0-1-5,2-1-2,0-2-8,1 0-5,1-1-1,0-1 9,2-1-40,3 2 71,3-5-2,2 2-49,4-3 54,1 0-67,5-4 64,6-2-64,1-1 50,1-2-62,7 0 43,0-3-105,35-6-221,-32 5 79,-4-1-120,0 4-510,-7-3-390</inkml:trace>
  <inkml:trace contextRef="#ctx0" brushRef="#br0" timeOffset="192273.2129">4784 11261 2,'0'0'292,"0"0"-72,0 0-44,0-14-30,0 14-16,0 0-15,0 0-15,1-12-10,-1 12-18,0 0 31,4-12-65,-4 12-10,0 0 0,10-6-1,-10 6 5,13-6-3,-13 6 2,16 0 30,-16 0-30,26 0 4,-7 3 3,3 2 2,2 2-7,7 3-4,44 20-14,-35-11 12,1 2-39,5 8 52,-3 4-41,0 2 55,-5 4-47,-5 2 61,-2 2-9,-6 3-10,-6-5-6,-2 1 2,-4 0 3,-2 0 3,-2 1-4,-4-2-7,-1-6-71,-1-2 67,-2-3-61,-1-1 1,0-1-20,-3-2-27,2-1-2,-1-3-74,-1 2-41,0-7-65,1-3-274,-1-3-31</inkml:trace>
  <inkml:trace contextRef="#ctx0" brushRef="#br0" timeOffset="192611.2184">5373 11943 167,'0'0'293,"0"0"-75,0 0-53,0 0-37,0 0-17,0 13-5,0-13 27,0 20-23,1-9-22,-1 3-16,0 4-35,1 0 32,1 1-28,0 1 39,2 1-57,0-1 40,3 0-53,1-3 45,2 0-53,3-4 47,0-2-51,2-5 45,3-1-64,3-3 19,2-2-84,3-4-36,6-5-37,33-21-562,-31 9 372</inkml:trace>
  <inkml:trace contextRef="#ctx0" brushRef="#br0" timeOffset="193245.7824">4602 10997 43,'9'-10'143,"-9"10"-26,12-8-33,-12 8-15,15-10-16,0 2 48,-6 2-47,-9 6-14,14-6 0,-14 6-9,13-5 2,-13 5-6,13-5 12,-13 5-19,0 0 12,14-1-4,-14 1 21,0 0 7,10 8 23,-10-8-15,4 16 106,-4-16-75,-3 19-22,1-8 31,-4 2-31,0 3-7,1-2 5,-2 5-14,0 0-5,-2 1-9,0-1-2,2 2-7,0-1-5,0-1-3,0 2-5,3-3-47,1-1 51,1-1-52,1 1 57,2-1-49,3-1 53,3-2-50,4 0 55,3-3-55,6-1 53,2-3-64,5-2 22,1-4-88,9 0-33,3-4-67,49-9-552,-44 5 317</inkml:trace>
  <inkml:trace contextRef="#ctx0" brushRef="#br0" timeOffset="200808.7808">10324 7936 60,'-7'-7'451,"0"0"-79,1 0-133,1 0-5,2-2-100,3 9 11,-4-20-74,6 11 33,0-5-68,2 2 44,1-1-60,4-1-3,1-1 4,3 1 5,0-1 2,1 3-12,1 3 0,2-2-11,0 3 0,17 0 2,-16 7-4,0 2 0,1 1-3,-1 3 59,0 0-74,1 5 61,-1 1-66,0 0 59,-1 1-61,-1 2 57,2-3-57,-3 3 56,3-2-53,-3-2 65,16 9 6,-14-10-51,-4-3 77,2-3-48,-1 3 61,-2-4-47,1 0 59,-13-2-50,26-3 39,-12-4-62,1 2 51,2-8-61,1 0 49,-3-3-65,4-2-2,15-21-2,-20 22-5,-2-1-30,0 2-12,1-1-68,-2-1-27,2 3-4,-3-2-15,1 5-24,-1-2-42,0 1-118,0-1-156,1 2 7</inkml:trace>
  <inkml:trace contextRef="#ctx0" brushRef="#br0" timeOffset="201152.7861">11632 7113 364,'0'0'262,"-7"-6"89,7 6-222,0 0-21,-16 3-18,9 2 5,-4 5-2,-1 1 1,-1 5-9,-2 3 19,-1 5 1,-2 5-51,1 3 59,0 2-76,2 3 58,1-3-79,-4 34 22,14-37-5,-2-4-15,6-2-3,1 1 1,4-3-3,-1-1 61,5 1-71,-1-4 56,4 1-65,6-1 59,2-2-67,2-5-23,1-2-40,2-6-40,27-1-295,-25-6-168,2-4-93</inkml:trace>
  <inkml:trace contextRef="#ctx0" brushRef="#br0" timeOffset="201626.7779">11989 7207 349,'0'0'258,"0"0"-63,7-4-37,-7 4-31,0 0-23,6 11-19,-4-1-4,-1 1 2,2 2-11,0 3-9,0 2-1,-1 4-31,5 25 47,-3-21-12,-2-1-48,2 1 7,2-1 2,-2 0-1,-1 1-6,0-3-4,2-2 38,-3-2-54,0-3 55,1 0-57,-2-2 53,2-2-49,-3-2 113,3 9 172,-3-19-148,0 11 13,0-11-86,0 0 32,-12 6-66,12-6-13,-10-9-3,3 1-5,0-6-3,2-1 28,-2-7-66,3-2 48,0-7-43,3 3 46,2-34 19,1 28-24,0 3-3,2 1-1,1 5 5,-1 0-1,1 2-3,2 0-8,-1 3-51,3 0 57,0 3-52,-2 2 56,4-2-54,0 6 53,-1 3-53,3 1 56,1 1-6,-1 5-17,0 0-7,1 3 0,-1 4-1,-1-2 0,1 3-1,-3 1 10,-3 2 0,-1-3-4,-2 3 2,-4-10 2,0 19 1,-4-9 2,-15 13 2,4-12 1,-3 2-2,0-4-8,-2 2-19,-1-2-86,2-1 18,1-4-76,2 1-19,4-3-81,-1-1-394,13-1-175</inkml:trace>
  <inkml:trace contextRef="#ctx0" brushRef="#br0" timeOffset="202109.7781">12546 7145 249,'0'0'370,"0"0"-90,0 0-26,0 0-103,10-5 15,-10 5-63,0 0 30,0 0-69,0 0 44,8-4-69,-8 4 40,0 0-7,0 0-69,16 4 72,-16-4-60,10 9 63,-4-2-66,1 2 78,1 4-60,0 1 59,2 4-49,1-1 32,-1 4-64,1 2 53,3 1-58,-1-1 57,16 21-1,-14-24-56,-1-2 6,-3-3 0,3 1 5,-1-2-1,-1-3 2,-1-2 9,0-1 8,-1 1 13,0-4 5,1-3 51,-11-2-66,23-2 46,-10-3-68,14-16 49,-13 4-19,-1-5-31,-1-4-15,1 1 0,-4-4 1,-1 1 3,-2 3 0,-2 1 0,1 4-47,-1 2 58,0 1-60,-2 2 27,2 2-95,-4 2 12,4 1-99,-2 1-30,-2 9-58,4-18-3,-4 18-50,7-8-167,-7 8-8</inkml:trace>
  <inkml:trace contextRef="#ctx0" brushRef="#br0" timeOffset="202525.8761">13479 6870 421,'0'0'368,"6"-13"-115,-6 13 21,5-8-135,-5 8-34,0 0 19,0 0-65,0 0-3,0 0 34,0 0-40,-9 12-2,3-1-3,-1 4 1,-1 2 64,0 6-47,-1 2 47,0 1-48,0 2 55,2 1-24,-2-2-16,5-3-11,-1 2 0,3-2-1,0 1-62,2-4 50,2 1-52,0-2 49,3-2-51,0-2 51,1 2-50,1-5 52,1-2-48,4 0 52,1-2-58,1-2 56,3-6-59,-2 0 55,4-3-61,20-12 55,-14 0 5,-5-2-10,0-2-5,-2-5-61,0-1 58,-2-2-59,-3-1 62,-4-1-30,0-1 45,-4 7-56,-1-2 22,-2 2 12,0 4-7,-2 0 44,0-9-56,0 13-93,-2 4-10,0 0-122,2 10-29,-8-13-20,8 13-23,0 0-80,-13-3-277,13 3-157</inkml:trace>
  <inkml:trace contextRef="#ctx0" brushRef="#br0" timeOffset="202843.8666">13385 7207 497,'0'0'399,"0"0"-118,-14-4 22,14 4-89,-5-8 13,5 8-41,-2-11-91,2 11 57,2-14-75,3-2 103,-5 16-83,7-15-69,-7 15 43,9-14-63,-1 6 51,-3 1-66,-5 7 51,16-10-53,-16 10 44,18-6-52,-18 6 52,18 2-54,-18-2 51,20 7-56,5 10 38,-12-5 27,0 2-7,3 1 0,-2 1-5,0-1-7,6 3-3,-3-1-52,0-3 63,0 1-54,2-3 57,-2-1-53,3 0 56,-1-2-57,0 0 56,2-3-55,-3-2 62,-2-1-72,4-2 33,-2-2-89,2-2 26,1-4-77,-2-2-86,2-3-42,1-4-80,-4-5-302,0-3-157</inkml:trace>
  <inkml:trace contextRef="#ctx0" brushRef="#br0" timeOffset="203137.8759">14218 6722 182,'0'0'237,"0"0"-48,16-1-29,-16 1-25,11 7 20,-5 2-16,2 2 20,0 2-32,2 4 6,-1 3 0,11 32 210,-11-22-216,0-1 21,-2 2-35,-1-1 33,-1 2-64,-2-6 62,-3 3-65,-1-3 40,-4-1-67,-1 3 37,-1-1-69,-4 0 19,-3 0-117,1-2-31,-5-2-144,-5 6-94,-1-5-434,-1-6-300</inkml:trace>
  <inkml:trace contextRef="#ctx0" brushRef="#br0" timeOffset="207706.1813">10902 8727 141,'0'0'382,"0"0"-69,0 0-104,-5 9 25,5-9-80,0 0 59,0 0-68,0 0 74,-9 3-69,9-3 47,0 0-64,0 0 45,0 0-70,-14-1 42,14 1-70,0 0 37,-9-5-70,9 5 40,0 0-67,-8-7 43,8 7-62,-6-10 42,6 10-8,0-12-65,0 12 49,6-14-56,-1 5 54,3-3-56,1 2 41,6-4-56,1 1 56,5 1-50,0-2 58,2 1-60,0 2 51,0 3-65,24-9-10,-26 12 58,-1 1-43,-1 3 47,0 1-52,0 1 64,-1 1-54,-1 2 63,1 2-55,-1 3 57,2-2-54,-3 3 60,3 1-6,-3 1-1,2-1-3,16 9-5,-17-9-12,-3-3 17,0-1 1,1 0-2,-1-2 1,-1-1-4,0 0-41,-1-3 63,1-1-60,1-1 62,-1-3-57,4-2 54,-3-2-50,5-1 59,13-19-28,-15 10-26,-1 1 0,-3 0 2,1-1-30,-1 2-4,-1-1-10,-2 3-26,-1-1-20,-1 3-19,0 0-37,0 1-23,-2 0-34,3 0-46,0 1-192</inkml:trace>
  <inkml:trace contextRef="#ctx0" brushRef="#br0" timeOffset="207997.178">12029 8208 139,'0'0'341,"-2"-14"-87,2 14-24,-4-12-22,4 12-27,-7-12-14,7 12-25,-12-10-26,12 10-21,-15-7 35,15 7-83,-16 5-56,9 0 51,-3 4-53,3 2 50,-5 5-46,4 3 0,1 3 4,-1 0 1,4 2 6,0 3-6,4-1 61,2 0-70,2-1 59,13 28-18,-5-28-49,4-3 60,3-1-70,1-1 32,3-3-80,4-3-16,-1-1-63,4-2-39,-1-5-336,-3-2-32</inkml:trace>
  <inkml:trace contextRef="#ctx0" brushRef="#br0" timeOffset="208391.1811">12449 8194 85,'0'0'253,"0"0"-71,9 9-36,-9-9-30,8 18-2,-4-6-16,1 3-9,1 1-10,0 3-3,0 4-10,1-3 15,1 3-27,-3-2 11,3 1-33,-2-2 17,2 0-23,-3 1 19,-1-6-26,2-1 29,-3 1-46,2 7 63,-1-13 48,-2 1-45,-2-10 92,0 12-89,0-12 42,-4 7-78,4-7 46,0 0-63,-19-4 47,11-2-69,-4-5 2,1-4-1,0-3 6,-3-5-5,-5-33 34,11 27-58,2-5 58,2 3-5,3-1-2,1 5-4,0 1 10,1 0 2,3 2-9,0 1-7,2 4-4,0-1-6,1 2-1,1 5-7,-1 0-3,13-5-17,-11 13 8,-9 5-9,16-2 8,-16 2 6,15 4-6,-7 3 4,-4 1 4,0 2-52,-1 1 67,-5 3-57,2 1 66,-3 1-58,1 0-13,-2 1-8,-6 17-98,2-18 67,5 0-7,-3-3-21,4 1-18,-1-3-12,1 0-24,2-11-289,2 14 57</inkml:trace>
  <inkml:trace contextRef="#ctx0" brushRef="#br0" timeOffset="208802.1799">12876 8136 297,'5'7'235,"-1"3"-45,1 0-30,-4 5-22,3 1-30,0 1 6,-4 3-37,3-2-11,-1 22 60,0-21-84,0 1 26,-2-1-38,2 0 40,0-2-56,-2 0 38,0-2-43,0-3 39,2 1-39,-2-13 61,0 21-35,0-21 98,0 16-27,0-16 64,-2 5 24,0 5-161,2-10 39,0 0-70,-4-14 1,4 14-33,0-25 7,0 11-4,2-5 54,-2-3-64,4-2 61,1 1-5,0 0 0,-1 1 6,1 2 19,5-13 40,-7 18-52,2 1-11,-1 3 1,1 1-15,-1 4-3,1-2-3,1 1-2,-6 7-2,16-4 3,-16 4 0,17 1-6,-7 2 7,1 3 2,1 1-49,-1 2 61,0 1-53,1 0 66,-2 1-76,1 2-14,1-4-17,-3 5-18,0-2-8,4-1-22,-4 1-28,0-3-16,3 2-22,1-2-73,-4-5-216,5-1 32</inkml:trace>
  <inkml:trace contextRef="#ctx0" brushRef="#br0" timeOffset="209194.1805">13667 7974 180,'7'-9'310,"0"1"-81,-2 0-50,-5 8-23,6-11-28,-6 11-34,7-11 27,-7 11-78,0 0-6,0 0-2,0 0 17,0 0 20,2 10-3,-2-10-4,-5 21 3,1-5 10,-2 3-2,1 2-63,-4 2 56,4 0-63,-1-1 54,-1 3-62,1-3 3,1 2 1,0-4 3,3 2 3,0-3 4,2-2-5,-2-1 5,2-3 2,2-1 1,-2-1 9,0-11 13,4 20-6,1-13-4,-5-7 2,27 10 25,-15-10-43,0-5 21,3 0 29,2-4-86,-1-2 63,1-3-67,-2-1 63,2-4-13,-1-3-1,-1-1 1,-3-2-10,-1 0-6,-2 0 2,-2 1 0,2-18 7,-5 24-2,-2 1-2,0-1 0,-1 6 0,-1-1-6,0 1-11,0 12-21,0-19-58,0 19-37,-1-14-24,1 14-19,-6-6-10,6 6-20,0 0-41,-25 4-686</inkml:trace>
  <inkml:trace contextRef="#ctx0" brushRef="#br0" timeOffset="209490.1787">13580 8162 43,'0'0'299,"-13"3"-72,13-3-35,0 0-31,-14-3-17,14 3-8,-9-5-10,5-8 76,4 13-106,-1-12 7,1 12-10,3-16-11,-3 16-18,6-14-11,-6 14-6,8-15-9,-8 15-3,11-12-12,-11 12-6,11-4-3,-11 4 5,14-3-7,3 9 11,-7-2-6,0 3 2,1-2 0,1 7-57,-1-3 67,3 4-59,1-1 65,2 0-58,-2 0 67,3 0-50,-1-2 63,0 2-65,0-4 63,-1 0-66,16 3 42,-14-6 5,-1-3-84,0-2 26,0 0-77,2-2-38,-2-4 0,3-3-95,-1 0-97,-2-4-135,2-6 58</inkml:trace>
  <inkml:trace contextRef="#ctx0" brushRef="#br0" timeOffset="209815.1893">14317 7739 399,'0'0'228,"20"0"-34,-20 0-38,19 7 4,-9 0 7,0 4 13,3 6-65,-4 0 41,2 5-21,0 2-22,-4 6-18,3-1-17,-4 3-14,1 2-72,2 32 54,-6-32-69,-3 1-29,-1 0-24,-6-1-28,-1 6-55,-7-3-123,-4-1-214,-6-1 11</inkml:trace>
  <inkml:trace contextRef="#ctx0" brushRef="#br0" timeOffset="211531.1774">13499 9232 179,'-49'29'412,"24"-14"-252,0-1-10,1-2 39,3-3-62,1 1 32,0-2-32,4-1 65,-1-1-63,5-1 64,-1 1-70,3-3 40,1 0-80,-1 1 45,10-4-72,-21 8 107,21-8-60,-9 4-53,9-4 34,0 0-60,0 0 43,0 0-67,0 0 55,18-7-59,0 2 49,3-2-58,6-3 3,6 0 2,5-2-8,0 0-4,2 0-26,-1 2-26,-7 1-37,3 1-32,-5 0-30,-3 3-20,-3 0-44,-4 1-46,-4 2-295,-3 0-91</inkml:trace>
  <inkml:trace contextRef="#ctx0" brushRef="#br0" timeOffset="211841.1795">13192 9582 109,'-21'15'818,"15"-9"-577,6-6-5,-8 8-95,8-8 44,0 0-81,12 4 65,-1-7-93,1 1 44,3-1-82,8-4 58,-4 0-89,6-1-14,4-1-8,-2-3-23,28-10-84,-28 10 33,-2-1-31,-4-1 22,-4 0-55,0-1-27,-3-1-29,-5 1-207,-1-5 124</inkml:trace>
  <inkml:trace contextRef="#ctx0" brushRef="#br0" timeOffset="211945.1802">13510 9220 530,'-4'-17'246,"-3"3"-32,0 1-23,3 2-37,-1 1-40,1 0-24,4 10-20,-9-12-9,9 12 1,0 0 31,-14 3 17,10 4 11,-1 7-7,-3 3-4,0 6-14,0 7 32,-1 9-73,0 3 44,-3 3-71,3 1 45,-1-1-68,2 0-19,0 1-27,3-5-28,-1-6-12,3-2-20,1-5 4,2-3-37,0-2 23,7 12-178,-1-21 53,1-4-263,2-3 8</inkml:trace>
  <inkml:trace contextRef="#ctx0" brushRef="#br0" timeOffset="212430.1781">13916 9128 259,'15'9'339,"-7"18"145,-5-5-306,-2 3 0,0 3-77,-1 7 31,-1-1-70,2 2 38,-1 0-71,0-2 52,0 1-61,2-7 50,-2 1-62,2-4 0,-2-2 1,0-4 1,5 15 31,-5-20 12,1-2 32,-1-12 32,2 20 1,-2-20-22,-2 11-22,2-11 26,0 0-94,0 0 42,-8-16-66,8 1 47,-3-4-74,2-7 50,-2-7-53,10-48-89,-5 35 82,8 0-2,-1 3 15,1-1 7,2 5 4,-3 1 20,3 9 1,-2 2 1,-1 2 4,0 4 60,1 4-77,-1 0 73,-3 5-78,4 2 7,-2 4 2,-8 6 7,15-4 9,-15 4 1,14 6 1,-9 1 3,-1 2 5,0 4-2,-3 1-1,-1 2-2,-1 2-2,0 1 0,-4 1-7,1 0-15,-1 1-23,-4 10-58,6-15 26,1-5-38,2-11 27,-2 19-14,2-19-39,4 9-66,-4-9-258,0 0 57</inkml:trace>
  <inkml:trace contextRef="#ctx0" brushRef="#br0" timeOffset="212522.1802">14435 8832 38,'10'-17'674,"-10"17"-461,5-8-51,-5 8-18,0 0 5,0 0-53,0 0 42,6 14-53,-8-3 56,0 5-76,0 1-16,-2 3 0,-1 3-4,3 0 3,-1-1-4,-1 3 2,3-1 2,1-2 1,0-3-6,1 2-2,3 0-13,-1-1-3,1 1-1,2-4-6,1 0 4,0-3-9,2 0-18,0-2-31,0-2-42,1-2-41,7 6-261,-6-11-208,-11-3-102</inkml:trace>
  <inkml:trace contextRef="#ctx0" brushRef="#br0" timeOffset="213603.1764">14699 8998 292,'0'0'249,"0"0"-50,0 0-59,0 0-16,0 0-30,0 0-18,9-5-20,-9 5-4,0 0-14,0 0 8,0 0-13,0 0 11,5 10-21,-5-10 15,0 0-16,0 0 19,0 0-14,6 8 28,-6-8-22,0 0 40,0 0-41,0 0 72,0 0-81,3 8-11,-3-8 50,0 0-58,0 0-1,0 0-1,0 0 5,0 0 1,0 0-4,0 0-1,0 0 2,0 0-1,0 0 2,0 0-8,0 0-3,0 0 1,0 0 4,0 0-3,0 0 2,0 0 0,4 8-3,-4-8 2,0 0 0,0 0 0,0 0 2,0 0-5,2 12 7,-2-12 3,0 0 0,5 19 7,-5-19-6,2 13-5,-2-13 3,5 14-5,-5-14-1,2 14 6,-2-14 2,5 15-1,-5-15-4,3 14 0,-3-14 9,3 12-11,-3-12-2,4 10 3,-4-10-1,2 10 0,-2-10 8,0 0-1,3 11-3,-3-11-8,0 0 5,2 10-3,-2-10 3,0 0 3,0 0 1,0 0-2,2 10 4,-2-10 8,0 0 9,0 0 44,0 0-16,0 0 8,0 0-1,0 0 0,4 12-6,-4-12 2,0 0-8,0 0 6,0 0-5,0 0-5,0 0-8,0 0-4,0 0-4,0 0 1,0 0 13,0 0-26,0 0-5,0 0 15,0 0-18,0 0 2,0 0-2,0 0 2,0 0-6,0 0 1,0 0 0,0 0 4,0 0-3,0 0 3,0 0 4,0 0 22,0 0-18,0 0 2,0 0-2,0 0-6,0 0 0,0 0 3,0 0 0,-8-10 19,8 10-26,0 0 0,-1-12-2,1 12-4,-2-14-12,2 14-6,-1-30-10,1 19 64,1-4-64,1 1 33,-1-1-50,-1-2 60,4 2-59,1-1 59,-1-1-54,-1 3 55,1-2-52,2 2 54,-1 0-53,1-1 51,0 3-53,1 0 60,-1 0-61,1 1 56,-2 2-52,4 0 59,-3 2-55,1-2 51,1 4-53,0 0 55,-8 5-51,13-8 48,-13 8-55,14-2 58,-14 2-57,0 0 58,22 4-31,-22-4-24,8 9 59,-2 0-48,-6-9 51,6 18-47,-3-7 51,1 3-52,-2-1 10,4 1 0,-2 2-1,-2-2 5,3 2-1,-2-3 3,1 1 0,4 14-1,-4-17 7,-1 0-1,-1 0 2,3-2 2,-5-9-2,6 16-8,-6-16-4,6 13-1,-6-13 2,3 11-1,-3-11-7,7 8-1,-7-8-7,5 7-17,-5-7-118,8 7 67,-8-7-2,0 0-35,9 3-2,-9-3 9,0 0 5,13 0 3,-13 0 2,0 0 7,11-5-8,-11 5-29,0 0-86,9-5-113,-9 5 205</inkml:trace>
  <inkml:trace contextRef="#ctx0" brushRef="#br0" timeOffset="214330.1785">14492 9050 85,'0'0'343,"0"0"-37,2-12-76,-2 12 12,0 0-94,0 0 10,3-13-70,-3 13 24,0 0-60,0 0 20,0 0 20,7 8 0,-7-8-1,8 30 49,-5-15-79,-1 1-16,2 4-6,2-1 0,-2 3-8,-2-1-14,2-3-4,0 1 70,-1-2-84,-1 0 51,2-3-62,-1-2 57,-1-2-55,-2-10 52,5 28 49,-5-28-39,4 13 78,-4-13-68,0 0 44,2 10-80,-2-10 39,0 0-66,3-10 37,-3 10-59,2-17-4,0 0 0,2 1-10,-2-6-2,1-3-9,9-35-7,-2 24-9,0-3 62,4 0-59,-1 0 69,1 1-44,0 2 82,1 2-56,-3 7 62,0 2-53,0 3 45,-2 4-56,0 1 53,3 2-62,-4 4 53,4 1-43,0 3 38,-1 2-57,1 0 55,-13 5-53,26 2 63,-12 2-49,0 2 53,0 6-27,4 1 51,-4 3-56,0 1 45,1 2-49,-1 2 41,0 0-52,9 18-2,-11-21 19,-1 1 2,-2 0-1,2-2-2,-1 0-16,-4-2 16,3-3-21,-1-1 1,0 1-33,-1-1-5,-3-3-28,4 1-15,-3-2-33,2-2-39,7 3-281,-14-8 69,14 4-204,-14-4-96</inkml:trace>
  <inkml:trace contextRef="#ctx0" brushRef="#br0" timeOffset="214691.1784">15476 8714 476,'0'0'289,"3"-16"-87,-3 16 5,0-11-66,0 11 15,0 0-61,-5-9 39,5 9-67,0 0 48,-18 8-58,10 1 63,-2 3-66,-3 3 86,0 7-83,-2 2 45,1 2-64,-1 8 8,-1-4-5,4 0-8,0-3-6,3 1-5,-2-3 12,6-3-14,-1-1 13,4-3 0,-2-3-7,1 1-2,2-3 0,0-1-1,1 9 21,0-21-19,6 15-4,-6-15-7,13 10 4,-13-10-4,19-3-16,-5-2 6,2-3-1,-1-2-22,3-3-5,2-7 47,2-6-74,0-3 43,-1-2-72,18-36-24,-21 33 102,-3 3-45,-4 5 87,-2 5-64,-1 2 45,-1 3-80,-2 3 21,0 0-95,-2 3-13,-3 10-35,4-15 2,-4 15-9,0 0-32,0 0-270</inkml:trace>
  <inkml:trace contextRef="#ctx0" brushRef="#br0" timeOffset="214979.1744">15347 8807 21,'0'0'236,"5"-17"-26,-5 17-4,7-15-9,-7 15-8,6-14-46,1 6 71,-7 8-123,7-9-42,-7 9 75,0 0-53,16 5 66,-16-5-49,16 10 57,-8-1-71,0 3 56,3 0-80,-2 1 63,2 1-61,1-1 49,-1 2-52,11 9 109,-10-14-55,-1 0-54,3-1 56,0-3-65,3 2 46,4-3-64,4-2 47,2-2-65,2-2 51,8-1-69,-2-3 26,-1 3-105,1-5 3,-2 4-122,-2-4-38,-5 3-49,-5 1-151,-3-1-174,-2 1-136</inkml:trace>
  <inkml:trace contextRef="#ctx0" brushRef="#br0" timeOffset="217149.1882">10657 7443 143,'0'0'150,"0"0"-44,0 0-20,-7-8-8,7 8 33,0 0-38,0 0 16,-12-7-15,12 7 13,0 0-18,-11-5 3,2 2 66,9 3-76,0 0-1,-14-6-1,14 6 1,-9-7-10,9 7-13,-11-4-4,11 4-9,-14-5-5,14 5-5,-16-5-3,16 5-1,-20-4-2,20 4-4,-37-6 7,20 6-7,1-1-2,-3 1 1,-3 0-1,1 1 2,-4 2 3,-2-1 0,0 0 9,2 1-4,-2-1-9,4 3 1,-2-2-2,1 0 1,4 1-4,-19 3-1,22-3 2,0 0-2,-1 0-2,4-1 0,-3 3 2,4-1 0,-2-2-2,4 4 1,-2 1 1,-1-2 29,1 2-26,-1 3-32,2-2 32,-3 3-24,2 1 27,-1 3-25,3-3 30,-1 1-23,0 2 24,3 1-26,0 0 28,-1 1-5,2-2 1,0 2-5,3 0 1,0-1-2,0-2 0,1 2-2,1 0 1,0 18-1,3-17 0,0-1 9,1 0-1,1 0 4,2 1-2,0-2 5,2 4-6,2 0 4,0-2 12,1 2-2,2-4 2,0 3 17,2-4 7,2 2-50,15 15 62,-9-15 6,-6-5-59,8 2 67,0 1-67,2-4 61,1 2-60,1-1 61,1-2-63,2-1 63,-1-1-73,3-1 55,-1 0-62,2-2 61,1 1-61,39 0 54,-36-4 4,2-1-58,1-2 55,0-1-56,0 0 47,-1-1-49,-2 0 45,0-2-54,0-1 54,-1-1-57,-2-1 59,1 2-2,-3-2-13,-1-2-5,28-9 9,-32 8-14,-3 0-3,1-2 0,-4 4-1,-1-4-1,-2 0-3,0 1 1,-3-1 1,-1 0 4,-1-3-3,1 1-2,-5 1 0,0-2-2,-3-1-1,8-21-53,-11 18 56,0-1-50,-2 0 52,0 0-50,-2-4 9,1 1 10,-3-1 2,1 0 55,-2 2-50,0-1 55,0 2-26,-2 0 47,-1-2-5,1 2 0,-2 0 3,0 2 22,-4-4-15,0 1-12,-3 1-16,1-2 4,-5 2-13,-5-2-4,-3 1-4,-3 1 0,-2 1 7,-2 3-5,-1 1-8,-3 2 1,-5 5-5,-37-2-38,38 11-65,-5 4-61,-2 4-80,1 6-108,-12 3-469,3 5-346</inkml:trace>
  <inkml:trace contextRef="#ctx0" brushRef="#br0" timeOffset="218431.1786">11266 8216 105,'-15'-2'211,"-2"-1"-56,2 2-29,-3-1-26,1 1-18,-2 1-11,0 0-5,0 1-5,0-1 13,0 2-12,1-1-3,-3 2-8,1-1-1,0 2-2,-2 2-4,-1-1-3,0 2-9,-1 0 13,-1 2-19,-2 2 14,0 2-26,2 1-1,1 2 0,0 2-5,0 0 18,1-1-22,2 3 16,1 1-21,0 1 18,-15 22 10,20-22-15,1 2 9,1-1-3,-1 1 0,4 1-7,-3-2 3,7 0 12,-1 0-1,2-2-2,1 2-2,3 0-1,2-1-15,1 2 47,1 0-23,9 20 84,-1-20-87,1 0 5,2-2 0,3 2-2,2-3 5,-1-1 9,2-1-4,2-2-6,0 0 2,1-2 0,1-1-1,0-2-2,-3-2-7,3-3 1,24 8 16,-21-11-31,0-2 9,3 0-9,0-4 3,7 0 4,0-2-6,0-3 0,4-1-4,0-3-8,-1-1 1,-2-1 53,2-2-60,-3-2 53,-1-2-58,33-20 47,-36 15 3,-4 2-43,1-2 56,-5-1-52,-2-3 48,-3 2-59,-3 1 46,-5-1-54,-3-4 55,-3 1-64,-1-2 3,-5 3 5,-1 0 10,-3-5 1,-16-33 61,6 35-48,-4 0 80,1 2-51,-6 1 45,-1 2-65,3 7 46,1-1-58,-4 3 56,1 1-59,3 5 51,1 0-58,-1 2 50,2 3-73,1 1 21,-15 1-177,18 4 5,-2 4 20,0 1-78,0 1-90,2 3-371,-3 2-210</inkml:trace>
  <inkml:trace contextRef="#ctx0" brushRef="#br0" timeOffset="251894.1175">15938 2281 385,'0'0'313,"-6"-10"-39,6 10-23,-3-10-35,3 10-24,-4-9-11,4 9-4,-5-10 6,5 10 0,-4-10-13,4 10 125,-4-12-180,4 12-22,0 0-23,-4-11-20,4 11-18,0 0-21,0 0-7,0 0-10,0 0 5,0 0 1,-2 11-14,2-11 20,0 22-18,0-4 25,0 3-3,0 3-2,0 2 3,1 2-3,-1 0-4,1-1 1,2-1 1,-1 1 0,1-1-3,2-3 0,0 0 0,1-3 0,1-1-1,1 0 5,-1-5-19,11 9 12,-7-13 13,1-5-17,0-3 20,2-2-21,1-3 20,2-4-4,-1-5-10,5-5-1,-2-3-7,-1-1 2,-2 1 2,-3 3-10,0 0 23,-4 5-12,0 1 18,0 1-26,-3 2 7,-1-1-25,-5 9-6,11-10-8,-11 10 8,0 0 14,0 0-1,12 4 2,-12-4-3,4 15-3,-4-15-4,5 18-2,-1-11 1,5 13-21,-3-11 38,2-1 7,0-2-8,1 1 2,1-2 4,1-1 1,3-3 3,-1-1 4,1-2 4,3-3 8,1-5 7,-2-2 7,3-7 3,-3-1 17,8-31 17,-16 30 6,-2-3 48,-3 4 48,-1 1-30,-2 0-20,-1 3-32,-2 0-12,2 3-30,-1 1-46,-1 1-57,3 11-72,-4-17-75,4 17-78,-2-15-33,2 15-326,0 0 270,2-12-181,-2 12-69</inkml:trace>
  <inkml:trace contextRef="#ctx0" brushRef="#br0" timeOffset="252315.1148">16948 1749 434,'3'-15'348,"1"3"-21,-2-7 128,-2 19-311,1-13-12,-1 13-53,0 0 4,-3-8-41,3 8 13,-8 6-39,3 3 25,0 4-24,-2 5 16,-1 5-21,-1 3 17,2 6-19,2 2 19,-5 50-11,10-46-5,0 8-29,1 1 42,4 0-43,-1 0 38,2 0-29,1 1 27,1-1-1,0-3-17,0-2-6,0-1-12,-2-10-1,2 1-12,-3-3-36,-1-7-8,-2-1 4,1-1 10,-4-4 7,-1-2 1,-3-1-2,-1-2 3,-4-3-22,-3-1 13,-2-4 7,-1 0 7,-3-3 40,1-2 9,-2-1 33,-5 0 17,-19-10 148,21 6-107,2 0 44,6 0 36,-2 0-18,4 0-22,1 0-24,2-1-25,2-1-24,4-3-11,3 2-14,2-2-11,4-3-3,4-2-1,5-2-10,4-1-34,8-3 8,6-1-60,-2 1-19,5 0-93,3 1-43,-2 2-68,2-1-353,-1-1-158</inkml:trace>
  <inkml:trace contextRef="#ctx0" brushRef="#br0" timeOffset="252623.1137">17535 1550 681,'1'-17'428,"-1"5"-77,1-3-61,-1 3-45,0 12-54,0-18-37,0 18-46,0-16-23,0 16-30,0-12-15,0 12-14,0 0 2,0 0-17,0 0 9,-4 22 6,3-3-16,-2 6 6,1 8-10,1 3-25,-2 8 35,2 2 3,0 2-6,0 2 4,-1 0-2,2-1-2,0-2 2,0-1 0,0-7-17,0-2 17,2 35-11,-2-38-14,1-5-25,-1-2-31,0-1-21,0-6-30,0 1-14,-1-4 15,-1-3-19,0-2-85,-2-3-35,-3-1-283,7-8-43</inkml:trace>
  <inkml:trace contextRef="#ctx0" brushRef="#br0" timeOffset="253044.1198">17329 2265 421,'-8'-5'402,"0"1"-27,8 4-26,-11-6-14,11 6-27,-7-6-44,7 6-43,0 0-55,-10-7-13,10 7-32,0 0-23,4-11-19,5 3-14,4-2-10,6-2-10,7-3-5,8-6 2,4 0-7,0 0-3,1-1-2,1 2-6,32-17 7,-39 22-20,-5 1-5,-1 2-30,-5 2-18,-2-1-37,-3 3-46,-2 2-39,-2-1-82,-3 2-62,0 0-86,-10 5-346,12-7-245</inkml:trace>
  <inkml:trace contextRef="#ctx0" brushRef="#br0" timeOffset="253494.1171">18215 2094 526,'0'0'390,"0"0"-48,0 0-87,0 0-18,0 0-43,1-11-5,-1 11-29,0 0-4,0 0-21,0 0-14,0 0-14,3-10-17,-3 10-17,0 0-12,9-7-12,-9 7-6,12-10-14,11-1 13,-7 2-25,3 0-4,1-1 0,5-2-11,1 0 7,0 0-14,1 0-17,-1 2-18,-4 0-5,0 0-27,0 1-31,-2 2-23,-2 0-37,0 1-70,11-3-321,-29 9-38,21-2-105</inkml:trace>
  <inkml:trace contextRef="#ctx0" brushRef="#br0" timeOffset="253822.1161">18391 2242 54,'-8'9'540,"2"-1"-205,6-8-12,-8 12-116,8-12-3,0 0 99,6 9-203,-6-9 13,16-4-45,-6-1 8,7-1-42,2-3 5,4-1-58,5-3-7,5-4-69,3 0-54,-1-1-52,2-2-114,1-3-184,0 0 8</inkml:trace>
  <inkml:trace contextRef="#ctx0" brushRef="#br0" timeOffset="254407.1149">19176 1644 478,'0'0'409,"6"-11"-64,-6 11-99,4-8-33,-4 8-62,0 0-18,6-10-41,-6 10-8,0 0-1,0 0-57,0 0 14,0 0-28,0 0 15,-1 15-16,-3-6 17,0 8-13,0-2 11,1 3-17,-1 3 11,-1 0-14,2-3 13,1 1-19,0 1 16,1 15 0,2-20-16,1-1 12,-1 0-4,1-2 4,2-2-13,3 0 19,-1-3-3,2 0 16,1-4-3,3-2 7,0-2-17,3-2 11,-1-4-22,3-2 14,12-17-6,-15 12 2,-1 2 25,-3 0 31,-1 3 20,0 0-8,-2 1-19,-1 1-13,-6 7-16,10-11-27,-10 11-26,9-8-27,-9 8 7,0 0 5,0 0 8,12 2-11,-12-2 22,2 10 1,-2-10-14,4 12 13,-4-12-10,7 14 18,-1-6-9,-6-8 9,11 12-9,-11-12 13,15 9-9,-4-6 8,-1-1-26,3-1 5,17-4-86,-13-2 10,4-2-16,-2-4-46,1-1 17,-1 1-5,-1-4 49,0 3 1,-2 0 57,-4 1 41,0 2 69,-2 0-4,-1 2 27,-3 0-26,2 2 6,5-5 19,-13 10-75,7-7 13,-7 7-24,8-6 16,-8 6-23,0 0 18,9-5-21,-9 5 18,0 0-24,0 0 21,0 0-16,10-4 13,-10 4-17,0 0 22,11-5-3,-11 5-11,11-7 21,-11 7-19,15-9 16,-7 4-19,3-4 16,-2-2-16,1-1 18,0 1-21,-1-2 4,-3-1 14,0 1-24,2-2 22,-4 2-20,2-12 120,-6 25-49,3-21-19,-3 21-3,0-15-20,0 15 0,-3-11-16,3 11 3,-9-4-10,9 4 14,-14 5-16,7 2 18,-2 3-15,-1 2 15,0 1-16,-5 16 13,8-15-2,1 2-10,3-1 12,1 0-21,1-2 16,2-1-15,1-1 7,1 1-17,4-3 3,2-1-31,-2-1-6,5-4-56,-1 2 1,2-5-58,17-7-205,-15 2 148,-2-3-37,2-5-177,-1-3 88</inkml:trace>
  <inkml:trace contextRef="#ctx0" brushRef="#br0" timeOffset="254747.119">20036 1281 297,'0'-14'544,"1"3"-133,-1 11-107,1-16-73,-1 16-73,0 0-35,1-10-22,-1 10-21,0 0-15,-1 17-12,0-7-10,1 7-16,1 3 20,0 30 27,2-23-51,0 1 10,-1 2-17,4 1 7,0-2-15,-1 0 7,0-4-18,0-2 11,2-2-27,0 0 1,-1-2-10,0-4 9,-1-1-22,2-2 30,3 3-28,-10-15 1,13 6-9,-13-6-58,14-7 9,-7 1-30,0-9 14,0-2-48,2-5 11,-3-5-17,1-6 39,0-6-7,2-2 23,-3 0 131,0 6 55,4-27 330,-5 40-163,-1 1-29,-2 4-43,2 0-49,-1 5-34,-1 0-22,-2 12-17,7-10-10,-7 10-7,0 0 2,14 10 3,-8 2-13,-1 3 27,2 7-5,7 36 43,-8-26-54,1 2-10,-1-2-23,1 0-35,0-1-12,1 1-67,-1-4-62,3 0-140,-3-6-416,2-1-238</inkml:trace>
  <inkml:trace contextRef="#ctx0" brushRef="#br0" timeOffset="255711.1125">21532 886 222,'0'0'481,"-1"-18"-124,1 18-73,-3-19-69,1 9-43,2 10-33,-6-18-30,-1 4 39,7 14-95,-10-12-10,10 12-17,-11-5-6,11 5-4,-14 0-7,4 7-2,0 3-1,-4 7-3,0 7 2,-3 5 5,0 9-3,2 3 5,0 4-5,-15 68 3,16-57-16,7-3 7,-1-2 1,4 0-1,-1-3 16,1 0-17,3-2 21,0-7-23,2-2 20,0 1-21,2-6 15,-2 1-18,2-6 4,-1-2-33,3 18-93,-3-25 36,0-1-38,-1-4 35,1-1-5,-1-2 34,-1-10-39,-1 16-17,1-16-32,-4 11-1,4-11 8,0 0 39,-13 2 14,13-2 34,-14-2 49,-3-1 101,6 0-21,1 1 36,-1-2-22,0 1 25,2 1-25,-1-3 30,-2 2-25,3-1 27,-1 0-14,1-1 29,9 5-32,-14-8 5,14 8-33,-11-8 2,4-3-2,7 11-65,2-11 11,1 2-24,5 0 21,2-2-26,3-3 4,5 1 3,4-4-1,7-1 1,4-2 9,2-1-4,2 1 3,1 1 22,2-1-24,36-13 14,-40 18-3,-6 2-17,-2 4 15,-5 2-18,-2 0 8,-4 0-19,0 4 22,-6 1-28,2 0 31,-13 2-24,17 3 32,-17-3-27,12 9 8,-7 0 8,-2 10 33,-3-19-28,0 22 12,-1-10-12,-1 0 13,2-12-14,-1 22 11,1-9-11,0-13 11,1 21-13,1-10 10,0-2-14,-2-9 5,7 16 0,-2-8 12,9-1 2,-14-7-25,15 3 15,-15-3-34,22-5 7,-9 0-22,-1-4-17,0-2 3,1 2-46,-4-5 16,-3-1-31,1 0 23,-5-2-10,-1 0 48,-1 3 4,-3-15 50,-1 14 12,-3 4-6,-1 1 8,0 3-57,-1 1 9,0 1-21,9 5-30,-21-4-29,21 4-45,-18 0-63,18 0-94,-14 4 225</inkml:trace>
  <inkml:trace contextRef="#ctx0" brushRef="#br0" timeOffset="256010.1132">21855 1484 34,'21'-7'857,"-21"7"-561,16-6-66,-16 6-28,17-5-53,-17 5-14,15-2-45,-15 2-28,17 1-3,-17-1-14,18 5-8,-18-5-7,18 10-1,-11-3-7,3 2-1,3 13 17,-8-10-32,-2 0-1,0-1 1,-2 2 0,0-1 18,-1-1-21,0-11 25,-1 19 4,1-19 46,0 15 31,0-15 43,-1 12 33,1-12-36,0 0-49,0 0 13,0 0-89,-6-15-31,6 1-43,4-3-50,0-3-17,4-1 15,-1-1-20,6 0-19,0 2-75,-2 3-67,3 1-92,1 1-201,0 3-90</inkml:trace>
  <inkml:trace contextRef="#ctx0" brushRef="#br0" timeOffset="257129.1136">22287 1511 189,'0'0'475,"-10"-5"-98,10 5-63,0 0-38,-5-12-32,5 12-52,-2-12-21,2 12-46,6-28 61,-4 18-111,2 0-52,1-3 31,2 3-22,1 1-1,0-1-15,1 1 5,0 2-13,1 2 2,-1 2-11,3 0 2,-12 3-8,18 0 1,-7 3-10,8 7-16,-11-3 24,2 2-6,-2 0 11,-2 2-8,-1 1 3,2-2 4,-5 2 0,2-2 1,-4-10 7,3 19-10,-3-19 17,0 20-14,0-20 15,-2 16-8,1-3 66,1-13-16,-4 9 0,4-9 16,0 0-6,0 0 1,-10 3-12,10-3-10,0 0-3,-4-12-6,4 12-4,2-15-9,-2 15-6,3-17-5,2 7-2,4-9 0,-4 9-9,2 1 0,-1 1-4,3 1 1,-2-2-7,2 4 4,1 0-7,-1 0-3,1 3-12,-10 2 2,20 0-10,-20 0 4,21 5-15,-12-1 10,7 8-30,-7-5 39,-2 1 9,-2 2 5,-1-2 4,0 1 2,-1 0 2,1 2 2,-4-11 0,3 16 10,-3-16-10,2 11 16,-2-11 6,3 11 9,-3-11 25,0 0 61,0 0-97,0 0-18,0 0-3,0 0-11,7-15-5,-4 5 6,0-2-5,1 3 9,2-3-5,-1 0 6,0 2-7,0 0 12,0 2-9,2-1 5,7-5-18,-7 9 7,-7 5 12,16-6-7,-16 6 11,13-1-26,-13 1 28,15 2-9,-15-2 10,13 5-11,-13-5 11,11 7-15,-11-7-4,13 7-7,-13-7-6,15 10-40,-15-10 39,9 7 9,-9-7 5,10 2 2,-10-2-5,0 0-7,21-2-19,-21 2 1,15-9 27,-7 6-28,2-4 35,-10 7-22,14-10 34,-14 10-18,19-14 54,-19 14 3,9-7-25,-9 7 16,8-5-24,-8 5 17,9-5-23,-9 5 19,0 0-22,7-6 17,-7 6-22,0 0 21,0 0-22,9-6 20,-9 6-18,0 0 8,0 0 14,14 4-22,-14-4 23,0 0-18,0 0 23,11 3-12,-11-3 32,0 0-5,0 0 20,14 0-16,-14 0 16,10-5-17,-10 5 4,10-5-15,4-7 18,-14 12-26,13-10-10,-13 10 9,12-9-10,-5 2 1,-7 7-7,9-8 7,-9 8 3,8-6 2,-8 6-8,6-6 2,-6 6-9,0 0 3,0 0-6,0 0 5,0 0 4,0 0-2,-11 12 14,4-6-8,1 0 15,-2 2-1,8-8-3,-13 9-11,13-9 4,-10 12-11,10-12 5,-9 8-9,9-8 3,-6 7-9,6-7 4,-5 11 6,5-11 1,0 0 6,0 0-2,4 11 9,-4-11-7,0 0 9,10 4-6,-10-4 3,0 0-2,14-3 2,-14 3-7,10-1 7,-10 1 3,18-10 25,-18 10-26,9-7-8,-9 7 1,8-12-12,-8 12-5,6-10-14,-6 10 11,4-14-3,-4 14 9,1-12-7,-1 12 8,-1-10-9,1 10 6,-6-12-6,-1 5-7,7 7 13,-10-5-5,10 5 5,-14 0-9,14 0 9,-16 9-5,7-6 11,1 5-6,-1 1 4,1 3-1,0-3 9,-1 4-23,4-1 22,0 0-5,-1 7-4,3-9 5,3-10 5,0 17 1,0-17 2,3 15 0,-3-15-1,10 11-15,-10-11-31,19 5-26,-19-5-28,28-2-75,-11-3-56,3-2-123,0-1-276</inkml:trace>
  <inkml:trace contextRef="#ctx0" brushRef="#br0" timeOffset="257494.1153">23445 955 194,'6'-10'563,"-1"3"-156,-5 7-108,8-11-63,-8 11-52,0 0-37,0 0-25,12 8 3,-10 2-9,-1 2-5,2 7 8,-2 3-10,-1 4-10,1 38 61,-1-33-93,0 5-7,0-2-9,0 0 4,3-1-7,-2-4-2,2 1-2,-1-3-5,1-3-5,1-1-7,-2-3-7,0-2-2,0-2-2,1-4-1,2 10 23,-5-22-15,2 17 13,-2-17-1,0 0-31,0 0-87,0 0-25,0 0 1,-2-10 3,-3-3-16,-2-2 21,1 2 14,-2-2 68,-1 1 29,2 2 8,-10-8-10,7 14-13,0 3 8,-2 3-5,-1 3 21,-1 1 17,-2 1 15,3 5-7,-1 0-3,2-1-7,3 4-3,1-2-5,1 0-4,3 0-2,2 0 2,2 7 25,4-8-24,1-3-1,5 0-19,0-4-56,2 0-96,3-3-123,3-1-140,4-4-405,-1-2-350</inkml:trace>
  <inkml:trace contextRef="#ctx0" brushRef="#br0" timeOffset="258346.1135">24539 659 360,'-12'-24'513,"6"12"-375,2 3 31,-6 1-94,2 3 28,-1-1-73,-2 3 44,11 3-64,-22 2 68,7 3-38,0 6 8,-6 6 9,3 5 16,-3 10 3,2 3-4,-19 48 82,19-31-93,3 3-9,4-6-19,0 1-6,4-1 16,0 0-26,4-1 16,0-2-21,3-1 1,-1-8-2,2-2-2,2-7-4,-1 1 1,-1-3 12,2 15-23,0-24-29,-2-1 28,0-4-18,0-1 36,0-11 18,-3 17-39,3-17-61,-8 8 24,8-8-19,-15-1 23,15 1 7,-20-8 17,6 4 74,1-2 0,-17-5 101,15 5-86,2 0-28,-1 1 4,4 0-21,0 2 8,0-1-19,2-1 9,8 5-24,-13-6 6,13 6-44,-5-8 12,5 8-24,4-10 22,4 3-17,20-10-53,-7 8 59,5-4-17,6 1 29,5-2-13,1-1 31,3 4-7,1-2 43,-1-1-29,-1 2 13,-6 4-22,-2 0 23,-7 2-27,-1 3 18,-5-2-32,14 5 34,-20 0 31,-2 5-3,-1 0 28,-3 2-25,1 0 8,-2 3-25,-1-3 19,0 3-25,-2 0 13,-3-10-12,6 17 15,-2-7-21,-4-10 2,8 17-6,1-1 12,-3-11-6,3 2 1,0-4 2,2-1 7,3-1-15,-1-2 10,1-1-28,2-3 8,0-2-39,1-3 18,-1-2-37,-3 0 26,-4-3-16,-1 3 57,1-12 13,-9 24-11,0-19-4,-3 11 1,3 8-3,-12-12-2,12 12-4,-18-5 0,18 5-41,-19 2-17,8 1-72,2 2-25,-2 3-37,3 0-43,-1 1-247</inkml:trace>
  <inkml:trace contextRef="#ctx0" brushRef="#br0" timeOffset="258691.1108">24850 1327 397,'7'-5'446,"-2"-2"-50,-5 7-80,10-14-28,-3 7-38,-1-1-30,-1 3-38,2-5-18,-1 3-34,10-8 58,-8 8-126,1 0-14,3 3-12,-1 0-12,1 3-14,1 1-14,0 0-15,1 4-15,1 1-7,0 2-16,-2 1 10,-1 2-16,-2 0 21,-1 4-5,2 14-8,-8-17 47,-1 3-11,-4-2 15,0-2-4,1 2 16,-2-2 29,3-10 35,-3 17 42,3-17 11,-5 9-9,5-9-9,0 0-3,0 0-10,0 0-14,-11-17-40,13 4-88,1-5-20,5 1-8,-1-4-15,4 1-36,0 0-16,3 3-68,-1 0-50,2 1-59,1 3-38,1 1-239,-4 3-108</inkml:trace>
  <inkml:trace contextRef="#ctx0" brushRef="#br0" timeOffset="259431.1148">25265 1337 388,'0'0'426,"0"0"-81,-7-7-41,7 7-53,-4-10-21,4 10-6,0-19-17,0 9-30,0-2 0,4-3-35,-1 1-25,3-1-25,8-11 42,-8 11-90,3 4-10,-1-2-8,0 5-8,-1-3-7,1 5-7,2-1-12,-10 7 2,16-5-2,-16 5-3,16 1 5,-16-1-4,17 11-1,-8-3-11,5 16-18,-8-12 13,-2 5 8,2-2 14,-3 2-13,0-2 9,-1 1-5,-1-1 8,1-3-5,-2 0 7,2-2-2,-2-10 4,0 20 6,0-20 5,0 14 25,2-3 143,-2-11-65,0 0-39,0 0-41,0 0-15,0 0-3,6-13-8,-5 2-1,3-3 10,0-1-7,0-1-3,0 0 4,0 0-7,1 2 0,1 1-7,4-11-10,-6 17 3,-2-3-12,-2 10-12,7-9 19,-7 9 8,0 0 1,14 2 2,-14-2-1,8 7 4,-8-7 2,7 16-7,-3-5-2,1-1 0,-1 1 1,2 8-65,-2-10 27,0 0 8,-4-9 3,4 15 5,-4-15 8,7 12 10,-7-12-3,6 9 14,-6-9 1,0 0 1,15 2-4,-15-2 4,13-2-6,-13 2 5,20-5-7,-20 5-3,11-4-1,-11 4-24,12-2-3,-12 2-31,0 0 14,0 0-5,13 0 25,-13 0-6,10 4 21,-10-4-10,9 4 14,-9-4-14,10 3 18,4-1-16,-14-2 14,13 3 14,-13-3-15,15-2 18,-15 2-15,21-3 14,-11 0-19,0-3-5,2 1-70,2-2-24,-2-1-30,2-1-35,2-4-44,-2 1 34,13-17-222,-14 15 194,-2-1 113,1 1 9,-2-1 101,2-2-14,-1 3 85,-2-1-13,-2-1 94,2 3-50,-2-1 23,1-2 18,-1 1 0,1 1 27,-2 1 6,3-9 240,-3 13-223,-6 9-29,8-16-45,-8 16-32,6-12-27,-6 12-18,0 0-20,7-6 4,-7 6 2,4 9-3,-4-9-2,0 18-7,2-6 1,-4 2 1,2 22 6,0-17-33,0 2-29,0-1-36,2 0-5,-1 2-41,1-3 4,4 1-44,0-1-16,0-5-67,3 1-28,2-4-85,0-1-163,2-3-12</inkml:trace>
  <inkml:trace contextRef="#ctx0" brushRef="#br0" timeOffset="259763.1131">26398 1042 678,'0'0'378,"0"0"-84,0-15-69,0 15-45,0 0-40,-14 4-21,14-4-22,-13 9-14,3-3-16,2 4-13,-1 0-14,2 1-6,0 2-11,0-3-5,-4 9 9,7-7-36,4-12 18,-4 15-15,4-15 20,-4 13-17,4-13 19,4 8-5,-4-8 10,0 0-12,17 1 0,-8-4-4,0-3-2,4-2-36,-2-2 37,14-15 8,-11 11-8,-1 0 7,-1 2 41,-3 1 32,0 2 11,-1-1-20,-2 6-20,0-4-21,-6 8-16,9-7-6,-9 7-4,0 0 2,0 0-1,4 11-2,-8 5-5,2-5-21,-1 0-18,1 1-18,0-1-7,0 0 22,2-11 3,0 21-3,0-21-9,4 17-19,-4-17-48,5 12-6,-5-12-44,14 7-38,-14-7-33,28-3-463,-14-3 258</inkml:trace>
  <inkml:trace contextRef="#ctx0" brushRef="#br0" timeOffset="260118.1133">26752 839 501,'5'-11'666,"0"2"-127,-5 9-70,7-13-100,-7 13-63,6-12-71,-6 12-15,4-9-57,-4 9-4,0 0-51,5-9-2,-5 9-48,0 0 1,0 0 6,0 0-51,0 0 18,0 0-21,7 12 16,-7-12-20,-5 19 17,3-7-23,0 3 23,-3 2-23,3-1 10,0 2-6,-2 3 19,1 0-24,-1 1 22,-4 21-8,4-20-45,2-6-10,-2 4-49,1 2-44,-1-4-51,0 3-46,0-4-35,0 0-103,0-1-52,4-2-363,-4-2-303</inkml:trace>
  <inkml:trace contextRef="#ctx0" brushRef="#br0" timeOffset="268184.2209">16735 3623 403,'0'0'306,"-4"-9"-10,4 9-54,0 0 9,0 0-50,0 0 19,0 0-49,-6-8 2,6 8-45,0 0 2,0 0-32,0 0 9,0 0-22,0 0 11,0 0 73,0 0-96,0 0 3,0 0-32,-3-9-3,3 9-25,0 0 2,0 0-19,0 0 4,0 0-20,1 13 19,-1-13-13,4 22 20,0-6-14,1 6 5,9 29-26,-6-21 41,1-1 6,2 1-8,0 0-1,0-2-2,3 0-1,-1 0-1,2-2-8,-1 1-16,3-5-43,-3 1-15,1-2-66,-2-4-45,0-1-26,-2 0-16,-2-5-51,1-2-45,-3-4-264,-7-5-98</inkml:trace>
  <inkml:trace contextRef="#ctx0" brushRef="#br0" timeOffset="268539.2119">16791 3721 401,'-5'-20'410,"-1"0"-114,2 3-30,-1-1-91,2-1-7,2 1-64,1 1 6,3-3-20,0 3-20,2-1-36,3 1 11,1-1-39,4 1 26,0 3-36,2 2 24,0 2-32,15 0 14,-15 9 16,-1 2-38,3 2 32,-2 4-26,1 3 27,0 2-27,-2 0 34,-1 3-34,-3 0 37,-1 2-36,-4-1 42,-1 0-36,-2 0 15,-2 1 7,-5 16 17,0-17-21,-4 2-49,0-1 70,2-3-69,0-1 54,-2-1-75,2 0 3,0-4-82,-1-3-112,8-5-308,-12 8-72</inkml:trace>
  <inkml:trace contextRef="#ctx0" brushRef="#br0" timeOffset="268870.2129">16983 3641 366,'0'0'270,"0"0"-30,-8 4-70,8-4 157,0 0-158,0 0-33,0 0 27,0 0-36,0 0 24,0 0-30,0 0 11,0 0-28,-6-6 13,6 6-23,0 0 0,0 0-28,0 0-1,0 0-24,0 0 26,0 0-54,0 0-66,0 0-26,0 0-87,0 0-47,0 0-78,0 0-417,0 0-214</inkml:trace>
  <inkml:trace contextRef="#ctx0" brushRef="#br0" timeOffset="269694.2149">17060 3759 490,'0'0'479,"0"0"-88,-8-7-85,8 7-53,0 0-24,-5-9-29,5 9-24,0 0-29,-4-10-25,4 10-14,0 0-40,6-17 5,-1 9-48,4-1 20,14-9 3,-10 9-44,2 1 12,2 1-29,0 2 16,-1 2-28,1 2 19,-2 1-24,3 2 17,0 3-12,-3 0 1,2 2-21,-3 3 29,0 0-16,-4 2 8,-1 2 6,0 0 2,-4 1 8,-1 2 2,-3 0 6,-1 0-3,-1 0 17,-1-2-14,-4 1 29,0-2-2,-2-1 35,1-1 7,-2 0 21,-1-3-5,2-1 27,-11 1 180,19-9-183,-14 0-24,6-5-25,0-2-20,2-7-70,2-1 62,3-3-16,0-4-6,3-4-9,3 0 5,2-3-23,3 0-20,0 2-31,0 1-34,15-17-189,-13 26 112,0 2-19,0 0-35,-1 4 16,-1 1 8,3 2 3,-2 2-7,0 2-9,1 0 3,0 1-18,1 2-187,-2-2 109</inkml:trace>
  <inkml:trace contextRef="#ctx0" brushRef="#br0" timeOffset="270008.2142">17530 3528 205,'0'0'369,"0"0"-61,13-1-65,-13 1-17,0 0-76,0 0-3,11 1-52,-11-1 90,0 0-103,1 11-17,-1-11 27,-3 16-40,0-4 20,0 1-40,1 0 23,1 3-29,-2-1-10,3-1 5,0-2-7,0 4 16,3-3-16,-2 1-4,1-3-1,2 1 2,0-3 3,0 0 5,2-1 14,-6-8 11,14 8 6,-14-8 3,17 2-6,-17-2 2,18-6-8,-8-1-5,0 0-3,-1-3 10,-2-3-28,5-17 18,-8 13-15,-1 1-7,-2 1 24,0 2-23,-2 0 10,1 13-25,-1-22 4,-1 11-55,2 11-28,-5-14-57,5 14 7,-7-10-58,7 10-2,-10-3-40,10 3-355,-13 1 107,13-1 34</inkml:trace>
  <inkml:trace contextRef="#ctx0" brushRef="#br0" timeOffset="270371.2187">17737 3467 149,'0'0'301,"14"-1"-64,-14 1-10,9 9-3,5 10 111,-9-4-217,3 3 12,-1 1-21,2 5-21,1 1-12,-1 1-15,2 1-57,-1-1 46,-2-4-5,-1 0-9,2-1-6,-3-1-1,0-5-12,-1-1 3,0 0-8,-1-3 0,1 0 15,-3-1 28,-2-10 37,4 15 29,-4-15-7,0 0-26,-1 11-18,1-11-13,0 0-5,-15-1-15,7-5-6,0-1-12,-2-5-36,-8-27-64,9 12 64,0-2-26,4 0 27,0-3-20,2 2 31,2 3-3,1-1 25,1 3-24,2 0 22,2 2-27,0 1 23,2 1-25,3 3 21,-2 1-25,11-7 28,-9 15-12,-1 4-4,1 1 2,-10 4 1,15 0 1,-6 4 1,0 2 2,-2 1 4,-2 1-6,0 2-23,-1 2 21,1 0-40,-3 0 18,1 0-51,-2 0 6,0-1-55,1 0-2,-2-11-57,2 20-11,-2-20-21,3 12-3,-3-12-265,6 9 30</inkml:trace>
  <inkml:trace contextRef="#ctx0" brushRef="#br0" timeOffset="270774.2135">18146 3370 401,'0'0'361,"0"0"-81,0 0-55,0 0-33,0 0-22,-4 8-8,4-8-21,-10 17-20,5-9-13,1 2-49,-1 2 17,2-2-41,-1 0 16,1 1-31,1 0 20,2-11-30,-1 18 27,1-18-34,5 24 22,-5-24 0,8 11-29,-8-11 27,12 7-33,-12-7 29,17 1-28,-7-5 23,2 0-32,-3-2 28,1-1-36,1-4 17,-2 0-8,-1-1-9,0-2 6,2-15 4,-6 15 42,-3 1 6,-1 13-13,0-22-30,0 22-3,-4-19 26,4 19-3,-7-14-4,7 14-3,-11-9-7,11 9-15,-13-4-12,13 4-46,0 0-53,-17 3-21,17-3-12,-9 3 4,9-3 11,0 0-1,-7 6-3,7-6-12,0 0-207,0 0 171</inkml:trace>
  <inkml:trace contextRef="#ctx0" brushRef="#br0" timeOffset="271103.219">18302 3255 432,'0'0'387,"0"0"-121,0 0-26,3-9-87,-3 9 3,0 0-52,0 0 27,-10 5-24,10-5-8,-11 9-6,11-9-8,-12 13-35,6-6 1,1 1-4,5-8-15,-9 16-4,9-16-6,-4 15-2,4-15-3,0 16-2,0-16-1,5 17 1,6-2 3,-2-4-10,0-2-1,4-2-26,-1 0 29,-1 1-28,3-1 27,-1 0-15,0 0 11,-2 0-21,2-1 21,-4 2-28,-1-3 29,-1 2-26,1 1 31,2 4-1,-10-12-9,7 15 28,-7-15-10,0 14 16,0-14-32,-4 17 22,4-17-25,-7 16 24,3-8-27,4-8 25,-8 13-38,8-13 6,-5 9-54,5-9 10,-6 8-125,6-8-80,0 0-80,0 0-217,0 0-72</inkml:trace>
  <inkml:trace contextRef="#ctx0" brushRef="#br0" timeOffset="271434.218">18529 3270 259,'0'0'349,"9"-8"-114,-9 8 0,0 0-31,9 4 8,-9-4-58,5 9 10,-2 1-50,1 11 87,-2-8-110,-1-1-43,2 0 15,-2 1-36,0-2 27,1 2-35,-1-1 21,1-1-60,0-1 3,-2-10-53,2 20 0,-2-20-49,3 16 25,-3-16-7,2 10 42,-2-10-24,0 0-21,0 0-25,0 0-7,0 0 8,6-7 18,-6 7-44,0-20-185,0 4 204</inkml:trace>
  <inkml:trace contextRef="#ctx0" brushRef="#br0" timeOffset="271537.2131">18671 2966 442,'5'-16'440,"0"3"-47,0 4-54,0-2-45,-1 3-58,3-8 85,-7 16-224,6-8-32,-6 8 1,0 0-14,13 3-4,-13-3-19,10 18 20,-5-3-21,2 7-1,-1 0 14,0 7-20,-1 2 11,0 0-21,2 0 15,-2-1-37,-1 2 15,1-8-31,-3 2 1,2-1-48,0-3 1,-1 0-55,1-3-8,-1-1-54,0-2-9,-1-2-27,0-1-15,0-2-17,-2-11-206,2 13 57</inkml:trace>
  <inkml:trace contextRef="#ctx0" brushRef="#br0" timeOffset="271875.2155">18728 3355 282,'0'0'453,"-13"-8"-103,13 8-29,-11-8-61,11 8-9,-9-6-65,9 6-13,-8-7-61,8 7-7,-4-9-50,4 9-8,3-16-42,1 7 19,2-3-32,3-1 21,4-1-37,0-1 19,-1 3-12,23-14-4,-18 14 25,1 1-26,-2 3 27,0-1-20,-2 4 17,1 0-25,-3 1 24,-2 2-27,-10 2 30,22 0-26,-11 5 32,-2 0-22,-1 0 30,-2 4-29,12 11 51,-12-9-15,2 1-14,0-1 0,-2-1-4,0 2-2,1-3-23,-2 0 32,2-1-3,0-1-1,1-1 2,-1-1 4,3-1 0,1-2-7,-11-2-2,23-2 2,-12-1-40,4-4 45,2-3-28,-3 1 27,-1-4-22,1 0 25,-2-2-6,-3 2 46,1 1 7,-3 0 22,0 0-6,-2 2 24,-1 2-26,1-1 2,1-5 9,-6 14-64,5-12 6,-5 12-26,4-10 1,-4 10-34,0 0-1,3-12-45,-3 12-13,0 0-67,0 0-9,0 0-66,0-11-17,0 11-73,0 0-314</inkml:trace>
  <inkml:trace contextRef="#ctx0" brushRef="#br0" timeOffset="273417.227">19590 3228 355,'11'-11'433,"-11"11"-84,12-12 4,-12 12-42,10-10-2,-10 10-54,11-7-28,-11 7-54,8-5-26,-8 5-47,0 0-16,0 0 1,15 5 14,-15-5-7,7 17 12,-6-5-24,0 5 3,-2 7-30,-4 1-52,-7 11-98,-3 2-125,-36 47-1131,18-42-67</inkml:trace>
  <inkml:trace contextRef="#ctx0" brushRef="#br0" timeOffset="274204.219">20459 2638 111,'0'0'520,"7"-6"-131,-7 6-62,0 0-69,0 0-40,-5-6-41,5 6-32,0 0-30,0 0-30,0 0-18,0 0-19,0 0-13,-15 3-9,7 4 7,-1 3 2,-14 19 47,12-12-52,-2 2 0,3 1-5,1-1-28,1 0 22,-1 0-22,4-2 19,2 0-20,0-1 11,1-2-24,2 1 23,3-2-24,2 0-16,1-1-28,3-3-40,3 1-33,2-3-25,2-1-89,2-4-61,2 0-224,-1-2-38</inkml:trace>
  <inkml:trace contextRef="#ctx0" brushRef="#br0" timeOffset="274573.2186">20691 2781 327,'0'0'429,"0"0"-101,0 0-75,-9-7-59,9 7 93,-10 3-171,10-3-13,-9 7-11,9-7-12,-9 10-15,9-10-16,-6 12-7,6-12-6,-3 16 1,3-16-13,3 17-26,1-7 26,-1 0-26,5-4 27,-2 2-27,3-3 24,1 2-24,1-4 19,0 1-25,2-3 28,-1 0-32,-12-1 29,23-1-1,-13-3-8,-2 0-5,0-1 2,-1-4-10,-2 1-6,-2-3-5,-2-11-2,-2 9 3,-3 1 9,0 1 10,-1-2-2,-3 2 1,0 3 6,2 1-16,0 0 3,-2 2-28,8 5-41,-14-5-46,14 5-32,-12 1-71,12-1-26,-10 5-278,10-5-29</inkml:trace>
  <inkml:trace contextRef="#ctx0" brushRef="#br0" timeOffset="274965.2179">20763 2827 301,'0'0'315,"5"-6"-40,-5 6-42,0 0-18,1-11-5,-1 11-21,0 0-13,3-17 81,-3 17-166,6-12-24,-6 12-16,13-11-13,-5 7-7,1-1-9,1 1-6,0 2-1,2-1-11,-12 3-8,22-2-1,-22 2-4,23 5-3,-12-3-2,-1 2-2,0-1 7,-1 2-4,1 0-3,-2 1 5,-2 0 5,1 1-1,0-2 3,-7-5 2,9 11 3,-9-11 1,5 11 3,-5-11 2,3 10 8,-3-10 11,0 0 81,0 14-38,0-14 0,0 0-8,0 0 11,0 0-15,-10-5-9,10 5-7,-4-9-14,4 9-9,-2-15-1,2 15 5,2-15-5,-2 15-4,4-14-5,5-2 0,-4 10-4,1-2-3,-6 8-7,15-9-8,-15 9-5,17-7-4,-17 7-15,15 0-11,-15 0-16,19 5-15,-8-1-18,-2 2-22,1 0-46,-1 2-20,0 2-14,1-2-12,-2 1-27,-2 1-256,1-3 13</inkml:trace>
  <inkml:trace contextRef="#ctx0" brushRef="#br0" timeOffset="275685.7743">21179 2844 65,'0'0'549,"0"0"-131,-2-9-66,2 9-61,0 0-56,0 0-38,0-14-39,0 14-40,0 0-26,3-12-26,-3 12-12,7-9-12,-7 9-9,8-6-11,-8 6-8,10-6 0,-10 6-8,0 0-2,18-1-10,-18 1-6,23 9-37,-16-5 28,1 1-2,0 2-4,-1-1 2,0 1 7,-7-7 2,10 13 8,-10-13 3,10 12-30,-10-12 37,7 10-24,-7-10 18,3 11-8,-3-11 41,3 9 36,-3-9-38,0 0 23,0 0 15,0 0 16,0 0-16,0 0-26,-8-9-18,8 9-5,-1-16-6,2 5-4,1 0-2,0 0-14,1 1 7,-1-2-1,2 5 3,1-4-6,-1 3-1,2 1-1,-6 7-3,12-12-3,-12 12-9,14-7-12,-14 7-17,12-3 10,-12 3-1,13 0 9,-13 0-12,12 4-2,-12-4-3,18 7-53,-18-7 60,10 5-4,-10-5 2,0 0-2,12 6 4,-12-6 6,0 0 9,12 3 8,-12-3 2,0 0 11,12-1-4,-12 1 6,9-5-4,-9 5 27,19-16-22,-13 8-6,1 1 29,-1 0-15,1-1 62,-7 8-4,9-14 21,-9 14 20,7-15 13,-7 15-14,6-9-11,-6 9-29,0 0-10,7-10-26,-7 10 3,0 0-18,0 0 5,0 0-9,0 0 6,-10 13-6,5-4-1,0 0-3,-1 1 4,1 2-5,1 0-8,1-2-6,-2 0-11,2-1 0,3-9 5,-4 20-10,4-6-9,0-14 19,4 12-3,-4-12-12,10 7-13,-10-7-14,14-1-21,-3-2-3,0-1 1,1-2 8,1-2 35,-1-3-45,1-4 11,0 1-11,-2-6 26,2-6-18,-2 1 32,0-5-11,1-7 31,-3 8 51,0 0 83,0 2 64,-4 5 44,0 1 5,-1 5-38,0 2-44,0 3-33,-1 1-47,0-1-40,-3 11-1,0 0 9,0 0-17,5 8 1,-6 5 0,1 3 8,-1 4-12,1 6 7,-1 1 2,-1-1-10,2 1-24,0 0 2,2 1-18,-1-1-16,0-2-12,2-1-37,1 19-98,-2-23 67,-1-4-59,1 0-6,-1-2-12,0-2 19,1-2 9,-2-10-254,-2 13 98</inkml:trace>
  <inkml:trace contextRef="#ctx0" brushRef="#br0" timeOffset="276213.7647">21565 2793 71,'-9'-6'503,"9"6"-134,-14-7-68,14 7-60,-11-6-43,11 6-30,-11-7 59,11 7-149,0 0-14,0 0-12,0 0-12,4-12-8,-4 12-6,19-7-5,-4 1 2,1-1-12,3 0-4,4 0 2,2-1-1,3-1 2,1-3 10,0 3 7,1-1 12,-2 0 5,-6 3-1,-1 0 6,0 2 1,-4-1 5,-2 2 3,-2 0 1,-1 1 8,-3-1 7,0 0 7,-9 4-4,15-5-7,-15 5-6,19-4 36,-19 4-61,10-4-9,-10 4-5,0 0-1,11-4-10,-11 4-1,0 0-4,0 0-8,11-3-2,-11 3 0,0 0-6,0 0 1,0 0-8,11-2 4,-11 2-11,0 0 16,0 0-1,0 0 1,0 0-1,10 3 3,-10-3 1,0 0 3,0 0 4,0 0-1,0 0 5,0 0 0,0 0 2,0 0 7,0 0 10,10 2 11,-10-2 1,0 0 4,0 0 8,0 0 1,0 0-4,0 0-6,0 0-5,0 0-8,0 0-6,0 0-5,0 0-3,0 0-11,0 0-8,0 0-6,0 0-15,0 0 18,4 12 6,-4-12 0,0 0 0,0 20-28,0-20 33,0 17-9,0-17-27,0 19 11,0-19-10,0 19-22,0-19 1,1 20-16,-1-20-9,4 21-110,-4-21 76,3 13-10,-3-13-3,2 12 10,-2-12-12,6 6-29,-6-6-53,0 0-54,0 0-57,0 0-287,15-4-117</inkml:trace>
  <inkml:trace contextRef="#ctx0" brushRef="#br0" timeOffset="276590.772">22014 2520 101,'0'0'488,"-5"-12"-145,-2 3 128,7 9-313,0 0-28,-11-3-31,11 3-21,0 0-17,-12 3-13,12-3-13,0 0-12,0 0-5,-10 4-4,10-4-3,0 0-6,0 0 1,0 0 3,0 0 37,0 0-7,0 0 6,0 0 25,0 0 11,5-14 6,-5 14-17,4-19-11,-3 9 17,-1 10 0,0-22 18,0 22 11,0-20-32,0 20 0,0-16-36,0 16-21,-1-13-52,1 13-68,0 0-34,-1-12-39,1 12-34,0 0-57,0 0-53,0 0-271,-8 11-105</inkml:trace>
  <inkml:trace contextRef="#ctx0" brushRef="#br0" timeOffset="278727.4033">22149 2573 80,'0'0'391,"0"0"-43,0 0-74,0 0-33,0 0-38,0 0-35,0 0-32,0 0-34,0 0-27,0 0 24,0 0-61,0 0-16,-3 12 6,3-12-10,-6 15 2,4-5-7,-2-1-2,1 3-3,1 0-4,-1-2 1,1 0 1,2-10-5,-3 20 3,3-20 0,0 17-3,0-17 14,5 15-5,-5-15 2,12 11 0,-2-7-2,-10-4-3,20 2 1,-7-3 1,-1-2-3,3-2 0,-2 0-4,0-3 8,-1 0-6,-1-2 14,6-11 65,-12 10-33,1 2 12,-4-1-2,1 0-14,-3 10 8,0-17-9,0 17-6,-2-15-9,2 15-5,-1-14-5,1 14-5,-2-12-2,2 12-1,0 0-8,-2-6-1,1-9-5,1 15-8,0 0-3,0 0-2,3-13 3,-3 13 4,0 0 4,9-6 1,-9 6-2,11-3 0,-11 3 2,14-3 2,-14 3-4,19 0-4,-19 0 0,21 5-1,-11-3 2,-1 2 3,1 0 5,-1 0-16,-1 2 4,-1-2-7,2 3 14,-2-1-8,-1 1 15,-6-7-10,10 9 11,-10-9-8,9 10 11,-1-3-7,-8-7-1,5 8 9,-5-8 13,0 0-2,8 6 12,-8-6 0,0 0-3,0 0-8,15-2-10,-9-5-6,2-1-4,1-3 3,1-4 2,1-3-5,9-20-1,-10 19 15,0 2 42,-3 3 37,-1 2 3,1 0-17,-2 2-14,0 3-33,-1-2 2,-4 9-25,6-13-31,-6 13-19,5-8 1,-5 8 8,0 0 11,0 0-1,4 9 5,-4-9-2,0 21 15,1-9 2,-1 1 2,3 3 0,-2 3-1,3-1 1,0 1 2,-1 2 3,3 0-1,-1-1-2,0 1 3,1 0 10,7 17 7,-8-23-12,0 1 4,-1-2-5,2-1 3,-4-1 1,-1 0-3,-1 1-7,-4 0 18,-5 1-10,-2 3 7,-7 1-59,-3-1-54,-2-1-123,-2-2-80,-33 11-1795</inkml:trace>
  <inkml:trace contextRef="#ctx0" brushRef="#br0" timeOffset="280071.055">23300 2582 430,'0'0'766,"0"0"-172,0 0-95,5-6-109,-5 6-78,0 0-53,0 0-49,0 0-32,6-8-34,-6 8-30,0 0-28,0 0-22,0 0-18,0 0-11,0 0-8,0 0-5,-2 12 5,-3-3-2,-2 4-1,-6 2-33,-4 7-62,-5 5-127,-32 30-491,24-30 178,2 1-363,-1-2-425</inkml:trace>
  <inkml:trace contextRef="#ctx0" brushRef="#br0" timeOffset="280994.0522">23861 2237 189,'0'0'328,"0"0"-50,-10-3-13,10 3-41,0 0 15,0 0-44,0 0 15,-9-7-38,9 7 20,0 0-38,0 0 3,0 0-41,0 0-5,-5-6-36,5 6 0,0 0-41,0 0 6,0 0-43,0 0 2,0 0 9,3 9-19,-1 0 15,2 3-10,0 4 21,1 2 1,-1 4-18,1 2 0,0-1 17,0 0 0,3 4-4,-3-4-9,0 0-25,0 0-24,7 17-99,-9-21 37,3-2-43,-3-2-51,1-1-41,0 1-16,-1-3-56,-2-3-190,-1-9-2</inkml:trace>
  <inkml:trace contextRef="#ctx0" brushRef="#br0" timeOffset="281399.0552">23837 2327 290,'4'-22'273,"4"2"-36,-2-1-52,2 1 4,1 2-65,2-2-7,-1 3-47,1 2 8,0 1-41,1 2 14,-1 2-18,1 2 2,-1 1-34,1 5 19,-12 2-30,18-3 27,-18 3-26,16 3 26,-16-3 0,12 12-13,-12-12 15,4 19 8,-4-7-13,-2 0-24,-2 1 29,-2 2-7,-2 2 6,-2 1-7,1-1-3,-13 15-84,13-21-31,2 1-57,-1-3-54,2 0-203,6-9 114</inkml:trace>
  <inkml:trace contextRef="#ctx0" brushRef="#br0" timeOffset="282317.0628">24305 2117 222,'10'-11'471,"-1"4"-144,-1 0-16,-3 0-71,-5 7-20,6-10-58,-6 10-14,3-10-50,-3 10-2,0 0-31,-5-11-6,5 11-27,0 0 3,-14 0-21,14 0 13,-16 9-20,-3 8 6,10-8-10,-1 6 1,0-4 9,2 4-8,0-1-23,2 2 27,-2-2-32,3 0 20,1 1-36,0-1 32,2-1 6,-1-1-4,3-12 4,-1 19-10,1-19 0,1 16 4,-1-16 1,3 12-9,-3-12-14,0 0 40,6 10-6,-6-10-18,0 0 21,0 0-27,13-7 27,-13 7-33,6-11 33,-6 11-2,8-14 1,-3-3 22,-5 17-2,4-17-9,-4 17-6,5-15-21,-5 15 22,6-15-5,-6 15-1,4-14-3,-4 14-4,8-11 0,-3 3-2,-5 8-2,11-10 2,-3 5-9,6-1-7,-14 6 10,20-5 2,-20 5 0,21 1 2,-8 1 0,-2 0 2,1 1-2,0 1 2,0 0-5,-1 0-1,-1 2-27,0 0 34,-1-1-33,-1 1 35,6 8-18,-14-14-3,9 12 30,-9-12-22,2 13 22,-2-13-26,-2 13 34,2-13-33,-8 13 35,8-13-32,-11 12 35,11-12-21,-13 9 32,13-9 1,-12 5 30,3 0 26,9-5-74,0 0 9,0 0-47,-13-3 26,13 3-37,0 0 24,4-16-2,1 8-11,2 1 0,1-3-16,3-2-6,-1 1 2,5 0-2,1-1 7,17-14-27,-14 12 43,-2 3 32,1-1-22,1 1 25,-5 1-20,1 1 38,-2 1-21,1 0 29,-2 1-21,-3 1 25,1 1-8,-3 1 21,-7 4-5,13-11 17,-3 6 52,-10 5-80,8-5-3,-8 5-17,0 0 0,8-7-14,-8 7 5,0 0-15,0 0 11,0 0-14,-8 4 10,8-4-10,-8 8-2,8-8 4,-12 13-1,-1 5 1,4-8 2,3 0-4,-2 2 0,2 0-22,-1-2 27,2 2-23,-1 0 24,1-3-27,3 1 15,-3 0-27,5-10 33,-4 15-25,4-15 31,-2 14-19,2-14 18,0 14 19,0-14-37,0 0 33,9 8-28,-9-8 26,0 0-29,15-3 28,-6-2-5,-1-1-4,2-3-12,2-2-1,-1 3 3,-3-3 0,2 0 4,8-8 25,-12 12-5,2 0-18,-2 1 13,-6 6-14,11-11 4,-11 11-19,7-7 9,-7 7-15,0 0 16,13-4-10,-13 4 6,0 0 6,10 11-1,-10-11 9,10 22 8,-7-13-16,-1 1-36,1-1 28,-3-9-19,5 18 29,-5-18-29,4 15 34,-4-15-27,4 11 37,-4-11-24,2 10 33,-2-10-26,0 0 18,12 2-28,-1-8 19,-4 0-13,2-3-13,-1-1-7,2 0-2,1-2 1,-3 2-13,2-1 51,-2 2-22,0 0 25,0 2-29,1 2 27,-9 5-27,14-8 22,-14 8-25,19-1 0,-19 1 18,13 7 3,-13-7-1,12 10-6,-12-10-11,14 11-7,-14-11-13,11 10-14,-11-10 2,10 9 10,-10-9 0,13 5-1,-13-5-32,13 1-41,3-7-203,-7 1 115,0-1-194,2-4 145</inkml:trace>
  <inkml:trace contextRef="#ctx0" brushRef="#br0" timeOffset="282749.5988">25275 1788 267,'0'0'293,"2"12"-76,-2-12-2,-1 21-22,0-4-16,-1 0-59,1 26 73,-2-18-97,3 1-50,-2-2-1,2 2-4,-2-1-7,2-1-47,-2 0 15,2-4-49,0 1 3,-1-3-10,0-1 20,-1-1-32,1-1-14,-3-1-13,-7 5-207,3-13-70,8-6 171</inkml:trace>
  <inkml:trace contextRef="#ctx0" brushRef="#br0" timeOffset="283462.5939">25065 2188 555,'-9'-4'458,"-2"-3"232,11 7-427,-9-8-46,9 8-43,-9-5-40,9 5-28,0 0-22,-7-11-19,7 11-17,0 0-14,2-14-18,-2 14-3,9-12-22,-2 6-7,0-4-21,16-9-29,-8 9 39,3-2-10,-1-2 22,4 1-15,2-2 20,0 1-13,-1-2 20,2 0-18,-1 2 23,0-2-18,-2 1 18,2-1-15,-4 4 19,-2-1-13,16-12 35,-19 16 18,-3-1 4,1 2 25,-1 2-4,-3-2 12,0 1-9,-1 3-10,0-2-15,-7 6-8,10-7-17,-10 7-5,10-6-27,-10 6-16,0 0-20,4-3-10,7 7 35,-11-4 6,0 0 8,2 18-6,-2-18 11,0 23 0,-2-10 2,2 2-1,-2 3 1,2 0 1,-4 2 1,0 1 0,1 1 0,1-1-3,-6 20 0,4-23-26,2-1 1,-2 0-53,2-3 15,-1-2-22,3 0 33,-2-2-12,2-10 37,-2 16-15,2-16 40,0 12-12,0-12 15,0 0-24,0 0 12,13-3-23,-7-4 13,-1-2 0,2 1 8,2-3 16,-3 1-21,4 1 22,-4 1-19,1 2 20,-2 0-24,3 0 16,-8 6-19,10-8 22,-10 8-17,11-2 17,-11 2-11,14 1-2,-14-1 6,0 0-6,13 6 10,-13-6-5,0 0 8,10 7-2,-10-7-2,0 0 7,11 7 1,-11-7-1,0 0 6,10 2 3,-10-2 5,11 0 18,-11 0-9,12-6-22,-7 0 13,3 0-21,-1-2 6,3-2-38,-2-2-10,0-1-31,0-1 10,1 0-15,-5 2 55,2-3 5,-1 5 82,0 1-7,2-8 39,-7 17-59,5-14-28,-5 14 15,0 0-22,6-8 18,-6 8-17,0 0 18,0 0-22,-6 12 21,6-12-18,-3 15 17,3-15-22,-4 17 18,4-17-18,0 26 13,0-26 7,2 17-24,-2-17-3,2 14 2,-2-14-3,7 11-3,-7-11-13,8 7-26,-8-7 9,15 0-55,-15 0 4,19-3-47,-7-4 24,-2-1-24,13-13-229,-12 8 157,-1 0 54,-3 0 108,1-1 99,-2 2 54,0 2 28,-4 0 9,0 1-32,-2 9 17,5-15-37,-5 15 18,0 0-36,-4-15 20,4 15-39,-11-2 103,11 2-56,-8 4-23,8-4 6,-11 8-30,11-8 13,-10 14-30,10-14 9,-8 14-20,8-14 12,-3 14-22,3-14 15,0 15-18,0-15 18,5 16-19,3 1 16,0-10-3,-1 0-16,2 2 11,4-1-23,-4 0 26,2-1-17,1 0 12,-4 0-17,1-1-1,-1 0 1,0-1 2,-8-5-2,13 10 0,-13-10 2,14 13 4,-14-13 9,7 9 6,-7-9 5,0 0 1,2 14 0,-2-14-3,-4 12-3,4-12-1,-7 8 0,7-8-10,-7 9-16,7-9-29,-9 4-57,9-4-104,0 0-434,-11-4 117,11 4-22</inkml:trace>
  <inkml:trace contextRef="#ctx0" brushRef="#br0" timeOffset="283895.5941">26049 1913 69,'0'0'451,"9"-9"-103,-9 9-109,0 0-29,9-6-54,-9 6 39,0 0-39,11 8 6,-11-8-29,5 12 2,-1-3-35,-2 2-14,1 12 46,0-8-89,-1-3-4,0 2-7,-2 0-5,0 1-5,0-2-10,0-1-34,0 2-26,0-14-20,0 22-22,0-22-26,0 18-20,0-18 3,0 16 20,0-16-221,0 0 100,0 0-224,0 0 64</inkml:trace>
  <inkml:trace contextRef="#ctx0" brushRef="#br0" timeOffset="283997.5937">26133 1832 10,'4'-13'443,"-4"13"-103,4-18-128,-4 18-64,2-13-111,-2 13-18,3-11-5,-3 11-20,0 0-29,9-9-19,-9 9-31,7-5-60,-7 5-137</inkml:trace>
  <inkml:trace contextRef="#ctx0" brushRef="#br0" timeOffset="284106.595">26300 1702 65,'0'0'418,"0"0"-99,12-2 99,-12 2-284,0 0 9,0 0-46,-4 12 21,4-12-26,-4 10 11,4-10-33,-10 16 24,8-6-31,-3-2 14,1 2-30,2 0 7,-2-1-36,1 0 22,0 8 14,3-17-41,0 16 18,3-5-20,-3-11 18,7 14-20,-1-5 18,1-3-20,3 3 15,1-1-20,-1-1 15,2 0-22,-1 0 19,-2 1-18,3 0 15,7 9-5,-9-9-9,-4 1 14,-1-1-3,-1 0 25,-4-8-1,4 18 15,-4-18-15,-1 20 0,-2-10-3,-3 2-1,-3 1-3,-3 1-20,-1 0-44,-3 1-73,-22 15-433,19-17-151,-4 1-204</inkml:trace>
  <inkml:trace contextRef="#ctx0" brushRef="#br0" timeOffset="284525.5993">24728 2706 253,'0'0'292,"0"0"-60,0 0-47,4 11-6,-4-11-1,15 2-2,0-2 2,1 0-5,4-1-7,9-3-10,5 0-5,10-1-9,57-11 95,-37 4-131,3-2-1,2 2-12,6-5-13,1 0-13,5 1-7,4-2-13,1 3 4,4-2 3,-3 0 2,3 3 3,0-2 27,-2 3-6,-5 0 14,-4 1 0,-8 1 4,-14 3-1,-8 0 0,-2 2-6,-11 1-3,-4 0-6,-6 3-10,-5-1 10,-3-1 0,0 1 10,-5 1-7,-1 2-6,1-3-10,-13 3-10,29-5 26,-29 5-57,14-2-38,-14 2-60,11-3-84,-11 3-127,0 0-122,0 0-153,13-2-586,-13 2-757</inkml:trace>
  <inkml:trace contextRef="#ctx0" brushRef="#br0" timeOffset="286766.785">26267 13114 171,'0'0'279,"-4"-13"-58,4 13-26,-3-12-34,3 12 9,-4-12-54,4 12-11,-4-14-19,4 14-8,0-13-7,0 13-6,-2-18 71,2 18-69,2-11-1,-2 11 2,0 0 0,0-14 5,0 14-2,0 0-7,-4-10-17,4 10-10,0 0-7,-6-8 14,6 8-30,0 0 0,-15-1 7,-1 6 57,5-1 2,0 3-61,-5 1 46,1 3-55,-2 2 63,-2 5 0,-2 0-16,-2 7-3,1 1 7,2 3-9,-1 1-7,1 0-14,5 3-3,-1-1 9,-4 30 63,16-33-61,-1-1-58,4-1 60,4 0-49,4 2 55,2-1-56,4-2 62,3-1-58,1 0 60,6-6-62,4 3 55,0-7-60,2-3 56,3-2-53,0-1 55,1-2-58,1-4 56,-5 1-52,0-4 52,-2 3-63,-6-3 54,-2 2-53,0-2 61,-6 0-53,3 0 52,-16 0-58,21 0 53,-21 0-90,15-2 13,-15 2-270,0 0 32,0 0-24,0 0-57,0 0-441,0 0-324</inkml:trace>
  <inkml:trace contextRef="#ctx0" brushRef="#br0" timeOffset="287594.869">27817 12779 315,'0'0'380,"0"-12"-74,0 12-48,0 0-47,-1-14-37,1 14 87,4-14-166,-4 14-11,7-9 6,-7 9-1,13-6 12,-13 6 9,21 2-20,-8 0 14,3 3 5,3 5-15,4 5-14,2-1-13,4 9-51,0 3 57,30 32 9,-31-25-77,-1 4 57,1 6-2,-8-6-5,1 4 18,-4-1-7,-3 0 9,-5 0 0,0-1 16,-7-2 6,-3-3-56,-3-1 56,-2 1-52,-3-2 66,0 2-41,-4-6 67,1-3-62,1-4 5,0-3 6,2-1-14,-3-3-8,4-2-11,1 0-8,-1-2-7,2-2 5,-1 0-23,7-8-36,-9 10-60,9-10-61,-10 13-279,10-13 99,0 0-126,0 0-71,0 0-427,0 0-523</inkml:trace>
  <inkml:trace contextRef="#ctx0" brushRef="#br0" timeOffset="289587.8673">26325 13006 156,'0'0'197,"0"0"-39,0 0-24,0-12-29,0 12-24,0 0-12,5-11 35,-5 11-65,0 0-4,5-8-11,-5 8 2,0 0 5,7-7-1,-7 7 7,0 0 4,0 0 17,6-9-7,-6 9 3,0 0 4,0 0-1,0 0 8,0 0 1,4-8-8,-4 8 2,0 0-3,0 0-12,0 0-6,0 0-8,0 0-2,0 0 3,0 0-7,-4-6 10,4 6-5,0 0-11,0 0 1,0 0 3,-11-4 22,11 4-24,0 0-1,0 0 0,-16 0-4,16 0-1,0 0 4,-11-2-9,11 2 23,0 0-19,-14 2-5,14-2-2,0 0 2,-15 1-1,15-1-1,-18 3 7,18-3-9,0 0-5,-16 4 3,16-4 0,-11 2 8,11-2-12,-11 3 0,11-3 2,-14 5-7,14-5 10,-11 7-5,11-7 3,-13 5 0,13-5 0,-14 5-3,14-5 3,-13 7 0,13-7 6,-14 7-15,14-7 5,-13 8 0,13-8 1,-15 11-3,15-11 1,-13 8 3,7-1-7,-1-2 7,7-5 57,-16 12-50,3 0 17,4-5 19,4-1-72,-4 0 65,1 1-65,0-2 64,2 3-64,-1-1 62,-1-2-65,0 2 62,2 0-53,1-2 59,5-5-6,-13 12-9,6-5-5,-4 6 15,11-13-20,-11 12 1,3-5-9,8-7 6,-9 13-3,9-13-4,-8 11 4,8-11 2,-7 10-1,7-10-7,-9 9 3,9-9 5,-7 11 1,7-11 1,-6 11 3,6-11-2,-9 15 7,9-15-2,-10 14-3,10-14 0,-6 15 8,6-15-19,-7 15 1,3-4-2,4-11-1,-6 15 3,6-15 0,-4 17-2,4-17 0,-6 22 5,6-22 9,-2 16 3,2-16 1,-2 17 1,2-17 2,1 17-3,-1-17-1,0 17-1,0-17-5,3 18-1,-3-18-50,4 17 64,-2-6-58,-2-11 61,10 22-8,-6-13-35,0-1 55,1-1-57,-1 1 56,-4-8-53,10 16 50,-5-8-41,3-3 43,-2 2-61,1 0 57,-1 0-52,2 0 54,-3 1-54,1-3 63,1 1-67,0 0 69,0 1-43,-1 0 62,3-1-56,-2 1-1,0-2-5,-1 1 1,3 1 0,-1-2 1,0 1-1,-1-2 11,2 2-8,2-1-3,-2-1 3,10 6 52,-9-6-7,-1-1-62,1 2 53,0-1-57,-1-1 55,-9-3-60,18 6 71,-18-6-60,18 8 51,-18-8-57,18 5 60,-9-1-53,-9-4 60,19 5-58,1 1 43,-20-6-45,17 4 53,-17-4-59,19 3 44,-19-3-49,17 2 61,-17-2-65,16 3 55,-16-3-58,13 2 56,-13-2-56,14 1 46,-14-1-76,0 0 27,13 2-102,-13-2-16,0 0-176,12-2-94,-12 2-471,7-6-446</inkml:trace>
  <inkml:trace contextRef="#ctx0" brushRef="#br0" timeOffset="290662.8702">27836 12772 222,'0'0'208,"0"0"-38,0 0-20,0 0-22,0 0-18,0 0-7,0 0-5,0 0-18,0 0-11,0 0-7,0 0-6,0 0-7,0 0-1,7-9 1,-7 9-2,0 0-2,15 0 19,-15 0-54,14 0 43,-14 0-38,29 7 79,-17-5-20,0 3-55,1 1 58,0 2-62,-1 1 93,1 0-39,-2 4 63,1 2-70,-2 2 1,1 1 0,-3 0-2,2 3 48,-3 1-61,3 3 59,0 1-71,-3 2 45,0 0-13,-1-1-3,-1-2-8,-3 1-10,1 1-7,-1-1-10,0-3-2,-2 1-9,2-3-15,-2-1-25,0-1-49,0 0-60,0-2-62,0 12-454,1-18-101,-1-11-258</inkml:trace>
  <inkml:trace contextRef="#ctx0" brushRef="#br0" timeOffset="291263.8711">29228 13159 189,'0'0'448,"-18"-2"-92,18 2-47,-14-2-20,14 2-38,-16-3-19,16 3-16,-15-1-22,15 1-32,-12-3-18,12 3-21,0 0-22,-14-1-16,14 1-20,0 0-16,0 0-9,0 0-5,10-12 16,5 10-28,3-4-6,6 0-7,8-2-4,2-1-50,8 0 61,1-2-58,-1-1 60,2 3-53,-3 1 54,-7 1-63,0 2 50,-6-1-70,-3 1 35,21-1-172,-29 3 22,-2 2 31,-2 1-37,-13 0 11,21 0-31,-21 0-44,15 2-338,-15-2-98</inkml:trace>
  <inkml:trace contextRef="#ctx0" brushRef="#br0" timeOffset="291695.8709">29909 12876 354,'0'0'330,"0"0"113,0 0-291,0 0-9,10 7-1,-10-7-45,4 21 50,-1-7-80,1 5 64,-1 4 11,1 2-30,1 5-16,2 3-8,-1 2 6,0 4-37,2 0 8,7 33 17,-8-39-69,-1-2-1,1 0-4,0-2-12,-2-4-16,-1-3-6,0 1-14,-1-5-18,-2-1-17,0 0-12,-1-5 3,0-12 2,-1 20-18,1-20-32,-5 11-26,5-11 23,0 0-42,-13-5-17,7-2-249,1-7 84</inkml:trace>
  <inkml:trace contextRef="#ctx0" brushRef="#br0" timeOffset="291809.8718">29964 13116 46,'7'-29'362,"0"0"-79,3 2-45,1 1-16,3-1-69,0 3-33,1 3 12,-2 3-56,1 2 15,-1 3-46,-2 3 21,1 3-41,-2 2 55,-10 5-23,18-2-2,-18 2-6,13 5 0,-13-5 6,9 15-65,-9-15 70,1 22-74,-2-10 68,-1 2-14,-2 2-7,-1-1-9,0 1-23,-1-1-14,-1 0-35,-4 12-184,7-15 63,0 0-41,4-12-68,-2 14-177,2-14 69</inkml:trace>
  <inkml:trace contextRef="#ctx0" brushRef="#br0" timeOffset="292527.1369">30409 12864 234,'0'0'362,"1"-16"-118,-1 16-3,-4-11-63,4 11-7,-7-9-54,7 9-13,-12-7-1,12 7 14,-13-5-39,13 5 13,-16 0-32,16 0-7,-18 5-4,10 0 3,-1 2-7,-11 8 35,11-4-55,1 1-60,-1 1 69,3 2-58,1 1 69,-1 1-10,1 0-8,3 0-12,-2 0 5,4 1 0,0 0-6,2-1-4,1 1 3,0-1 17,4 13-7,-2-15-28,1-1 26,0-2-28,-1-3 28,1-1-30,0-1 27,0 1-29,-6-8 31,13 7-36,-13-7 17,0 0-38,15 0-11,-15 0 3,13-9-12,-7 1-2,-1-1-15,1-3 8,-1-1 6,0-1 14,-2-1 11,0 1-25,-2-2 44,1 3 4,-1-1 4,-1 1 2,0-1 4,-1 3 6,1-1 21,-2 1 7,1-8 29,1 19-39,-1-17 12,1 17-25,-2-14-3,2 14-5,0 0 0,3-12-2,-3 12 1,0 0-1,0 0 6,0 0 0,14 4-30,-14-4 45,11 9-55,1 8 16,-7-10 35,2 3-1,-1-3-4,0 2 4,-1 0 5,1-1-3,-2 0-1,1-1 8,0 3-9,-5-10 13,6 11 19,-6-11 12,4 11 10,-4-11 4,0 0-5,2 12 4,-2-12-4,0 0-9,0 0 4,0 0-29,0 0-5,0 0-5,0 0 1,0 0-7,-3-9-3,3 9-6,2-8-35,-2 8 40,5-14-58,6-1 9,-4 8 48,0 0-5,-1 1 13,2 0-21,0 1-1,-8 5-2,15-7-1,-15 7-1,16-4 1,-16 4-7,14 3-51,-14-3 68,16 8-1,-16-8-2,15 14 3,-15-14-8,5 17 3,-5-17 0,1 14 0,-1-14 2,-1 15-1,1-15 1,-1 12 8,1-12-4,-3 11 2,3-11-2,0 0-1,-5 9-3,5-9-1,0 0-26,0 0-6,-4-9-31,4 9-72,4-16 41,0 6-28,1-1 42,3-3-6,-1 3 16,1-3-9,2 1 13,2-1-47,-1 1 0,3 0-34,-1-2-2,2 4 4,-2 0 10,0 2-42,1 0-165,-1 0 201</inkml:trace>
  <inkml:trace contextRef="#ctx0" brushRef="#br0" timeOffset="292954.6612">30946 12799 231,'0'0'293,"0"0"-43,0 0-67,8-6 12,-8 6-52,0 0 20,0 0-49,0 0 22,0 0-38,-11-6 26,11 6 53,-14 2-117,14-2 19,-13 2-40,13-2 27,-13 6-29,6 1 15,-1-2-19,-4 4 5,3 0-1,0 2 2,-1 1 5,1 0-18,0 0-5,1 1-5,-5 13 8,6-12-16,3-2-1,-1 0-1,3-3 2,1 2-2,1-11-1,-2 18 2,2-18-7,3 15 1,-3-15 1,6 10-6,-6-10 7,8 7 0,-8-7-2,0 0-1,17-4-8,-17 4-12,16-8-3,-10-1-10,4-2 6,-3 0-9,1-1 1,-2-3 35,1 1-24,0 2 53,-2 0-12,-1 2 37,0 1-18,-1-1 15,3-2 4,-6 12-47,5-11 16,-5 11-30,0 0 20,9-9-22,-9 9 20,0 0-23,0 0 25,13 4-23,-13-4 24,9 6-23,-9-6 19,14 10-19,-14-10 5,23 17-10,-14-12-28,-2 0-32,3 0-17,1 1-25,-1-3-31,0 2-45,0-1-12,1-1-47,-1 0-46,-10-3-157,15 2 73</inkml:trace>
  <inkml:trace contextRef="#ctx0" brushRef="#br0" timeOffset="293415.3004">31087 12951 113,'0'0'348,"0"0"-82,-11-10 248,11 10-316,-5-9-20,5 9-18,-7-11-10,7 11 5,-2-16 6,2 16 9,-2-12-47,2 12-9,2-14-44,-2 14 2,6-13-34,-6 13 9,12-10-29,0 1 18,-12 9-12,14 0-29,-14 0 19,15 1-21,-15-1 22,16 9-26,-8-4 22,-1 2-22,0 0 4,0 0 0,0 3 3,-1-3 1,-1 2-1,-1-1 1,1 0 3,-5-8-2,5 14 5,-5-14-1,2 12 1,-2-12 18,0 13-11,0-13-8,-3 11 6,3-11 14,0 0 12,-5 9 9,5-9-5,0 0-5,0 0-11,-9-7 19,9 7-34,0-16-4,3 5 11,-1-2-17,4-3 12,0 0-18,0 0 21,1-2-19,-1 3 17,1 2-20,0 3-9,-2-1 15,2 3 9,-2 0-27,7-1-37,-12 9 11,11-5-30,-11 5 10,0 0-55,16 3 36,-16-3-33,10 4 28,-10-4-35,12 2 26,-12-2-36,13 4 29,-13-4-35,13 0 10,-13 0-9,24-4-155,-24 4 125,16-9-42,-8 4-82,0-5 243</inkml:trace>
  <inkml:trace contextRef="#ctx0" brushRef="#br0" timeOffset="294570.5121">31465 12556 134,'3'-9'407,"-3"9"-87,3-14-106,-3 14-19,0 0-72,0 0 31,0 0-2,0 0 30,0 0-54,2 19 8,-2-5-25,-1 4 19,0 7-34,-2 0 10,-2 35 45,4-28-103,-3 3-10,3-1-8,-1-1-2,1 0 10,0-5-36,-1-1 12,2-2-28,-1 0-3,0-4-62,0-3 14,1 0-45,0-4 31,-2-1-27,1 9-47,1-22 18,-5 15-38,5-15 9,-5 8 2,5-8 14,0 0 8,-15 0 12,15 0 28,-13-6 26,5 0 62,0 1 61,3-2 54,-2 1-17,-2-1 33,2 0-16,2 0 8,5 7 33,-11-13 12,11 13 26,-9-10-20,9 10-23,-8-10-28,8 10-17,-4-10-19,4 10-16,0 0-13,1-16-10,-1 16-7,10-12-7,7-1 13,-4 4-23,2 1-31,2-1-1,4 0-11,4-4 24,-1 0-21,3 0 27,-1 0-2,1-1-6,-2-3-21,1 1 7,-1 0 2,-2-1-1,-1 1 6,14-17-12,-20 19 17,0-1 2,-4 0 6,0 0 1,-2 3 2,-1 0 3,-1 1 13,-2 0 17,0 1 10,0 2 0,-3-1-4,-3 9-6,10-13-10,-10 13-9,6-15-3,-6 15-9,0 0-3,0 0 1,0 0 1,0 0-2,-4 15 2,0-4 5,0 1 7,0 5-7,-1-1 2,0 5 0,-1 0-24,2-2 24,-1 2-16,-1 14 10,4-18 9,0-2-16,2-1 17,0 1-17,0-15 12,2 22-13,-2-22 22,5 18-21,-5-18 20,11 11-28,-11-11 9,14 6-31,-14-6 5,16-4-39,5-4 8,-11 2 41,0-1 5,-1 3 0,-1-2-1,2 2 0,-10 4 1,13-7 4,-13 7-4,11-5 0,-11 5 3,0 0 1,16 1 8,-16-1 9,7 5 9,0 1 20,-7-6-16,9 8-27,-9-8 28,7 6-20,-7-6 28,8 8-28,-8-8 26,13 6-24,-13-6 20,13 5-23,-13-5 24,16 5-26,-16-5 22,26 0-13,-3-6 23,-13 2-20,0-1-4,2-2-10,0-1-17,-1-1-7,0-1 4,-1 0 4,1 1 4,-2-2 4,-1 2-1,-1 1 5,-1 2 2,-6 6 3,11-12 0,-4 2-2,-7 10-2,8-7-4,-8 7 0,0 0 1,0 0 5,0 0 2,0 0 6,9 5-12,-9-5 12,1 12 6,-1-12-1,1 12-1,-1-12 2,3 13-8,1-2 31,-4-11-16,7 10-2,-7-10 2,12 7-1,-12-7-4,16 2-4,-16-2 0,22-2-5,-8-1 0,-1-4-2,0 0-6,3-3 12,1-2-27,-3-2 0,16-18-50,-17 15 40,-1 0 26,0 1 30,-4 3 38,0 1 13,-1 0-6,-2 3-18,-1 1-10,-4 8-14,4-12-5,-4 12-11,0 0 2,0 0-8,-6-10 4,6 10 6,-11 5-10,11-5 4,-9 11-4,9-11 6,-9 16-5,6-7 0,3-9 0,-2 22 1,0-12-1,4 4-1,-1-3 0,3 4-27,2 1 34,1-2 1,9 18 6,-4-16-13,1 1-1,0-2-2,2 1 6,-1 1-8,1-1 2,0-1-7,-2 1 2,0-2 0,1-1-2,-5-1 0,1-3-6,-4 1 11,0-1 10,0 8 63,-6-17-23,-1 17 0,-4-9-7,-1 0-2,-2-1-7,-1 0-6,-2 2-3,0-2-6,2-2-6,0 1-19,1-1-26,-1-1-24,9-4-31,-11 5-37,11-5-261,-14-3 122,14 3-37,0 0-430,2-18-232</inkml:trace>
  <inkml:trace contextRef="#ctx0" brushRef="#br0" timeOffset="295007.5126">32728 12792 163,'0'0'400,"13"-3"-19,-13 3-46,7 4-17,-7-4-34,4 13-37,-4-13-47,2 19-47,-2-19-22,-2 22-22,-2 2 41,3-12-87,0 1-14,-2 0-14,2-1 0,-3 0-6,2 0-19,0-2-33,0 1-33,2-11-27,-3 19-21,3-19-1,-2 13 19,2-13 24,-3 11-2,3-11-154,0 0 69,0 0 23,0 0-12,3-20 20,-2 7-59,0-5-6,2-6-38,1-7-153,1-3 170</inkml:trace>
  <inkml:trace contextRef="#ctx0" brushRef="#br0" timeOffset="295087.511">32764 12722 783,'6'-29'219,"2"-18"146,-7 29-217,2 0-55,-1 2 2,0 3-60,-1 3-26,0-2-79,2 1-26,-3 11-37,2-15 2,-2 15-9,8-11-69,-8 11-94,9-9 239</inkml:trace>
  <inkml:trace contextRef="#ctx0" brushRef="#br0" timeOffset="295198.5119">33017 12467 279,'0'0'352,"0"0"-101,15 0 41,-15 0 180,9 5-255,-9-5 14,0 0-13,-1 15-25,1-15-21,-7 14-18,4-6-24,-3 1-25,1 3-10,-1-2-30,0 2-5,0 0-14,3 2-3,-1-2-15,-3 11 19,6-9-25,0-2-10,1 3 8,1 2-3,2-3-6,0 3-2,3 0-4,0 1 4,4 0-2,0 2-1,2-3-3,1 2-1,2 3-2,0-3-2,12 22-9,-17-24 3,1 2-1,-4-1 3,0-2 1,-5-1 3,1 1 3,-4 1 1,-3-2 5,-2 2-1,-5 0 1,-2 0-28,-7 2-52,-3 1-87,-8-3-70,-43 17-1002,33-20-4</inkml:trace>
  <inkml:trace contextRef="#ctx0" brushRef="#br0" timeOffset="295592.5113">31096 13644 234,'-13'6'453,"2"-1"-118,1-2-73,10-3-51,-13 7-31,13-7-13,0 0-9,0 0 132,15 7-167,2-7 2,6-1-30,11-4 1,6 1-16,11 0 25,8-4-6,14-1 28,3 1-13,2 1 11,4-3-18,4 3 4,-1 0-23,2 0-2,90-4 60,-88 7-92,1 0-7,-1 0-12,-1 3 2,-2-2-3,-7 1-9,-1-1-8,-17 1-4,-2 0-6,-7 1-16,-9-1 20,-5 1-28,-7 0 5,-3 1-36,15-3-74,-25 3 0,-3-1-18,-15 1-57,20-1-41,-20 1-119,0 0-71,11-3-366,-11 3-318</inkml:trace>
  <inkml:trace contextRef="#ctx0" brushRef="#br0" timeOffset="308207.6036">4434 16331 98,'0'0'196,"-13"0"-52,13 0-13,0 0-9,0 0 78,0 0-109,0 0-5,0 0 0,-13-1 3,13 1-5,0 0-3,0 0 20,0 0-48,0 0 39,0 0-31,0 0 20,0 0-29,-9-4 34,9 4-43,0 0 49,0 0-42,0 0-36,0 0 26,0 0-34,0 0 36,-8-6-33,8 6 30,0 0-32,0 0 24,0 0-27,0 0 30,0 0-29,0 0 34,0 0-27,0 0 38,0 0-16,0 0-18,0 0 22,0 0-31,0 0 25,-7-7-18,7 7 21,0 0-27,0 0 18,0 0-25,0 0 27,0 0-24,0 0 26,0 0-23,0 0 41,0 0-9,0 0-21,0 0 22,0 0-20,0 0 18,0 0-19,0 0 18,0 0-28,0 0 13,0 0-13,0 0 19,0 0-20,0 0 17,0 0-19,0 0 12,0 0-26,0 0 23,0 0-18,0 0 18,0 0-21,0 0 18,0 0-19,0 0 17,0 0-16,0 0 7,0 0-21,0 0-2,0 0-44,0 0-17,0 0-261,0 0 83,0 0-71,0 0-302,0 0-141</inkml:trace>
  <inkml:trace contextRef="#ctx0" brushRef="#br0" timeOffset="308815.6033">4376 16562 189,'0'0'385,"-14"7"-112,14-7-8,-14 2-61,14-2 8,-15 3-52,-3-2 156,18-1-160,-16 0-47,16 0 5,-16-2-43,16 2 8,-16-7-39,16 7 13,-14-9-32,8 1 18,2-1-32,2-3 17,0-2-22,2-3 15,2-1-20,7-28 14,0 19 8,1-2-16,1 3 15,2 0-29,2-1 6,1 4-1,2 2-1,-1 2 2,3 2 2,-1 4-2,-1 2 2,3 3-4,1 1 0,-3 7 1,21 2 13,-16 6 9,1 2-28,-1 3 26,0 2-22,-1 2 19,0 0-21,-2 1 24,-1-2-13,0 1 15,-3-4-26,-2 0 20,1-3-23,-2 0 28,-2-3-19,13 5 48,-15-9 10,-10-3-3,22-2 30,-12-1-3,1-8 28,-2-2-14,0-1-25,-2-7-7,-1-2-16,-3 0-1,-2-2-7,-1 0-58,-3 2 63,1 1-1,-4 1-6,0 0-8,1 4-14,-1 3-32,-1-1-29,0 4-40,-1-1-47,2 3-55,-1-1-51,0 3-46,7 7-29,-9-11-56,9 11-239,-4-10-123</inkml:trace>
  <inkml:trace contextRef="#ctx0" brushRef="#br0" timeOffset="309267.6059">5180 15718 172,'0'0'371,"-10"-9"-100,10 9-10,-8-7-68,8 7-5,-8-7-61,8 7 1,0 0-57,0 0 28,-14 2-22,14-2 24,-4 12-31,4 1 37,2 2-18,2 6 2,3 3-29,3 5-4,3 5-3,2 1-10,5 1-11,-1 0-6,3 0 14,0-2-28,26 30 22,-23-37-10,2-2-24,1-1 21,-3-7-24,-2-1 7,2-3-62,-3-3-20,1-3-97,-1-2-58,-2-4-108,-1-4-280,-2 0-132</inkml:trace>
  <inkml:trace contextRef="#ctx0" brushRef="#br0" timeOffset="309678.5967">5708 15700 207,'0'0'408,"0"0"-89,0 0-89,-6-7-29,6 7-77,0 0-3,0 0-32,0 0 0,0 0-14,0 0 37,6 15-24,-1-5 16,1 4-5,3 3-15,1 3-13,2 1-14,3 4-8,-1-2-9,5 8 1,0-3-7,-1 1-6,20 24 8,-21-29-23,0 0 13,-2-2-19,2-1 15,-4-4-20,-2 0 19,1-1-26,-3-3 28,-2-1-22,2-2 24,-2-2 8,-4 1 48,-3-9-24,6 10-6,-6-10-54,-8 6-19,8-6 20,-18-8-17,5-1 3,-5-4 1,-2-6 1,-4-4-50,-1-5 66,2 1-3,0-4 9,2 1 2,0-1 29,3 2-25,3 2 12,-9-27 0,15 28-26,4 1 15,1 1-26,4 1 12,1-1-10,4 2-2,-1 4 4,4 0-1,0 5-4,3 3 7,-1 3-1,1 3 21,-11 4-19,24 4 20,1 13-1,-12-2-13,-4 4 22,-1 1-18,-3 3-1,-3 0 1,-2 4-1,-1 0-2,-2 5-52,-3-1 33,-1-1-38,0 0-66,-2-4-62,3-3-56,-2-3-79,-9 6-1178</inkml:trace>
  <inkml:trace contextRef="#ctx0" brushRef="#br0" timeOffset="310935.6011">6156 15663 145,'0'0'376,"-5"-7"-91,5 7 4,0 0-59,-8-11 1,8 11 118,-5-8-226,5 8 3,0 0-52,0 0 5,0 0-47,0 0 21,0 0-23,0 0 38,0 0-18,14-3 35,-14 3-29,16 11 16,-4-4-28,0 2 18,1-1-23,1 2 10,1-1-24,3 3 15,-3-4-23,-1 1 14,0 0-21,2-1 14,-3-1-16,2 1 15,-2-1-16,1 0 14,-2-2-17,-1 0 15,0-2-15,8 2 67,-19-5-2,17 1-13,-17-1 6,13-7-6,-7-2-9,-2 1 10,-2-4-22,-2-5 9,0-1-12,-3-5-5,-1-2-5,-2-4-2,-1 0 25,-1 3-25,-7-17 94,9 23-43,-1 6-67,2-1 33,0 3-83,-1-2 31,2 4-88,0 0 17,4 10-59,-5-17-54,5 17-63,-4-12-33,4 12 10,0 0-1,3-12-34,3 5-1106</inkml:trace>
  <inkml:trace contextRef="#ctx0" brushRef="#br0" timeOffset="311346.5987">6668 15169 271,'3'-16'353,"-3"16"-49,0-12-8,0 12 166,-3-15-229,3 15-33,0 0-18,-3-11-31,3 11-28,0 0-22,-5-8-26,5 8-21,0 0-12,0 0-9,0 0 4,-3 11-41,4 0 58,1 1-45,0 5 60,3 5-48,2 0 50,-1 4-16,2 3-8,3-1-7,-1 1-6,1-2-6,3 1-4,-3-3-5,4 0-3,0-1 12,0-4-18,0 0 14,0-4-15,17 11 28,-15-17-15,2-2-19,-3-2 14,2-3-15,1-2 1,-3-3 2,1-2 0,0-3 1,-1-1 3,0-5-2,-3 0 1,-2-4-1,-2 2 0,-2-7-3,-2-22-34,-5 18-7,-3 2 58,-5-3-55,-1-1 58,0 3 16,-4 1 4,3 5 1,-2 2-5,0 0-5,0 2-15,2 3-33,-1 0-49,-1 4-55,-1 0-41,-9-1-274,10 8 150,12 1-27,-19 0-50,7 4-287,3 0-156</inkml:trace>
  <inkml:trace contextRef="#ctx0" brushRef="#br0" timeOffset="311815.6021">6604 15530 276,'0'0'394,"-11"-5"-136,11 5-24,-5-10-77,5 10-36,-3-18-26,5 8-13,-1-2-1,2-1-12,2-3 5,2 3-51,7-16 55,-6 16-8,3 1-67,-2 2 49,1-2-60,1 5 66,-1 1-60,0 2 70,3 1-60,0 3 85,1 0-67,1 3 55,2 2-10,0 1-12,4 1-8,22 11 21,-21-8-39,1-1-4,0 0-4,1-1-4,-2 0-2,1-3-2,-1 0 0,-3-2-2,0-2 2,0-1-2,-2-1 1,2-3-5,-3-3-3,2-3-10,12-14-88,-18 9-45,-3 0 24,1-3-43,-5 3-7,0-3-43,-2 2-61,-2-4-286,-1 1-62</inkml:trace>
  <inkml:trace contextRef="#ctx0" brushRef="#br0" timeOffset="311955.6037">7147 14834 85,'1'-11'380,"2"2"-89,-3 9-46,7-19-35,-3 12-45,1-1-26,0 1-14,-5 7-17,14-9 6,-5 6 16,1 0-8,-10 3 11,25 1 15,-10 2-8,1 3 10,25 13 115,-18-6-151,0 2-7,0 2-11,0 0-8,-2 4-5,0-1-5,2 6-7,-2 2-15,-2 0-64,-1 2 55,-7-1-61,1-1 53,-1 1-76,-2 4 13,2 30-257,-9-28 72,1-2-92,-6 1-80,3 0-403,-4 0-305</inkml:trace>
  <inkml:trace contextRef="#ctx0" brushRef="#br0" timeOffset="313382.6009">8250 14943 523,'-12'2'405,"-11"7"347,11-6-385,1-1-77,-1 1 18,12-3-89,-18 3 28,18-3-99,-15 4 28,15-4-90,-12 2 32,12-2-81,0 0 49,0 0-71,0 0 55,8-20-62,29-20 38,-9 11-8,11-10-55,2-3 3,1-1 1,5 2-5,-1 0-25,1 2-26,-4 4-34,-8 8-32,-2 4-18,-3 1-24,-8 6-28,-3 3-12,-3 1 10,7-5-314,-14 11 196,-2 0-212,-7 6-47</inkml:trace>
  <inkml:trace contextRef="#ctx0" brushRef="#br0" timeOffset="313865.6071">8586 14383 287,'0'0'343,"-6"-7"-119,6 7-11,0 0-57,3-14 7,-3 14-61,11-12 40,-3 6-62,5-1 45,1 0-64,2 2 93,2 0-69,3 1 43,0 3-83,2 1 57,3 1-72,1 3 67,0 2-59,1 2-9,-3 3 0,19 20 14,-26-13-24,-8 1-2,0 2-1,-5 2-8,-2 0 41,-5 4-73,0-2 21,-2 2-109,-4 1 12,2-6-70,-2 1-44,2-5-77,-3-4-295,3-2-98</inkml:trace>
  <inkml:trace contextRef="#ctx0" brushRef="#br0" timeOffset="314247.6019">9004 14010 201,'0'0'348,"0"0"-60,0 0-101,0 0-12,0 0-66,0 0 19,0 0-43,0 0 37,3 11-47,-1 0 49,1-3-72,0 5 57,-1-2-72,1 4 86,1-1-107,-1 1 56,4-1-69,-2 1-1,1-1-1,1 1 2,-1-3-1,3 0 5,4 7 4,-7-12-11,3-1 11,-9-6-24,15 4-23,-15-4-22,20-4 25,-10-4-62,0-2 10,0-2-15,-1-2 24,-1 2 12,-1 0 37,0 0 14,-2 3 29,4-8 19,-9 17-31,9-13 25,-9 13-32,5-7 36,-5 7-17,0 0 88,0 0-88,13 7 45,-13-7-52,8 10 41,-2-3-64,-1 2 63,1-1-67,2 0 59,11 9-21,-9-10-36,1-1 53,0-3-56,1 2 48,0-5-63,1 0 27,1-3-47,0-1 37,2-4-29,-1-4 42,0 0-31,-2-3 40,-1-3-29,-1-2 56,2-24 9,-9 22-6,-2 1 14,-2 0 43,-1 1-1,0 3 19,-2 1 2,-2-2-9,1 4-14,-1 2-10,1-1-10,-2 5-16,2-3-16,0 3-15,4 8-39,-10-21-155,10 21 22,-5-10 3,5 10-25,0 0-11,1-15-11,-1 15-50,5-10-40,0 1-160,1 1 84</inkml:trace>
  <inkml:trace contextRef="#ctx0" brushRef="#br0" timeOffset="314681.5998">9578 13421 74,'0'-17'363,"0"2"-88,-2 5 12,0-1-75,1-6 136,1 17-244,-4-11-21,4 11 62,0 0-65,0 0 17,0 0-2,-6 14 1,7-3 45,-1 4-72,3 5-6,2 2-10,2 6-9,1 1-9,1 2-3,15 42 11,-11-37-24,2 0-6,1-2-9,-1 2-13,1-2 38,-1-2-87,0 2 30,-1-8-89,-2 0 25,0-1-65,-3-4-18,0-3-33,-1 1-26,-2-4-44,-2 9-569</inkml:trace>
  <inkml:trace contextRef="#ctx0" brushRef="#br0" timeOffset="314787.5954">9627 14062 456,'0'0'405,"-7"-11"-147,7 11-6,-1-14-105,4 3 22,-1-1-82,3-1-17,0-1-15,4-2-12,-1-1-14,1 1-8,4-3-14,-2 1-36,2 1-38,2-1-77,-2 2-85,1-1-252,-2-1 33</inkml:trace>
  <inkml:trace contextRef="#ctx0" brushRef="#br0" timeOffset="314912.6101">9946 13159 282,'1'-14'433,"3"-3"138,-4 17-380,4-7-21,-4 7 10,0 0 2,9 7-15,-5 2-10,3 4-3,1 4-1,1 6 24,4 3-82,-2 3 29,4 4-72,1 3-9,1 0-13,13 37 45,-13-37-56,1-1-5,-3 1-25,2-2-10,-3-1-26,1 1-29,-3-7-36,-2-1-41,0 1-14,-2-5-2,-3-3 18,-1-1-28,-2-4-51,-3 0-71,-7 4-750</inkml:trace>
  <inkml:trace contextRef="#ctx0" brushRef="#br0" timeOffset="315027.5979">10031 13748 137,'0'0'549,"-6"-14"-137,6 14-61,2-18-18,0 7-11,3-2 12,0 0 1,2-3 7,2-1 18,1-3-45,0 1 10,3-3-38,2 0-28,12-19 129,-15 26-254,-2-1-17,1 1-53,0 1-17,-4 4-60,3 0-23,-2 1-82,-1 1-35,-2 1-66,1-1-61,-6 8-20,10-9-145,-10 9-49,7-9-106,-1 4-1552</inkml:trace>
  <inkml:trace contextRef="#ctx0" brushRef="#br0" timeOffset="316206.5995">6175 18282 2,'0'0'310,"0"0"-109,0 0-16,-13-1-55,13 1 11,0 0-34,-12-1 21,12 1-32,0 0 30,-13-3-25,13 3 9,0 0-4,0 0-7,-13-3 2,13 3 4,0 0-11,-10-5-20,10 5-12,-9-9-6,9 9-10,-8-12-10,2-5 7,3 5-27,0 0-3,3-2-3,0-2-2,3-2-2,0 1-1,1 1 3,1-1-6,0 2-2,1 2 0,3 1-6,0 0-1,2 3 2,0 1 2,12-1-9,-8 6 13,-2 3-2,5 2 1,-1 1-10,0 1 8,4 3-2,-1 1 4,1 0-2,-1 1 2,1 0 3,-1-2-4,1 0-1,-5-1 0,1 0 2,15 0 2,-18-3 0,0-3 5,-1-1 0,-1-2 0,1-4 9,-1-3 10,0-3 5,-1-4 13,-1-1 11,-5-3 7,-1-1-9,-3-2 8,-1 4-7,-1-4 15,-8-19 71,1 26-67,2 0-25,1 2 5,-3 1-28,2 3-1,-2 0-38,3 1-10,-1 2-48,0 2-14,6 6-37,-8-15-49,8 15-57,-6-12-7,6 12-9,0 0-16,0-12-35,0 12-198,6-9 14</inkml:trace>
  <inkml:trace contextRef="#ctx0" brushRef="#br0" timeOffset="316640.604">6904 17481 115,'0'0'278,"0"0"-70,0 0-41,0 0-25,0 0-10,8-7-21,-8 7-23,0 0-9,12 1 5,-12-1-19,14 6 33,-5-1-13,0 0 31,20 11 104,-10-4-123,2 3 21,1 3-39,5 3 17,-1 3-19,1-1-13,0 2-14,1 0-9,-2-1-6,-1 2-5,0-1-10,-1-1-3,-6-2-9,1-1 3,15 20-42,-20-24-31,-2-1-27,0-3-36,-2 0-1,-4-1-53,1-3-12,-7-9-81,5 10-246,-5-10-19</inkml:trace>
  <inkml:trace contextRef="#ctx0" brushRef="#br0" timeOffset="317086.6009">7071 17555 160,'-16'-28'383,"3"5"-94,1-2-49,2 0-53,2 2-38,3 0-17,1 1-46,4 1 16,1 1-12,3 3-13,2 0-41,0 4 25,3 2-37,0 1 27,1 6-32,3 1 32,-2 6-27,3 1 36,13 17 7,-13-5-47,-3 1 22,-2 4-28,-2-1 20,-1 4-35,0 0 30,-4 1-52,1-1-3,-1 0-75,0-4-27,-1-2-57,0 0-38,-1-3-320,0-15-53</inkml:trace>
  <inkml:trace contextRef="#ctx0" brushRef="#br0" timeOffset="317505.597">7406 17192 17,'0'0'581,"-1"-13"-360,1 13-26,0 0-30,0 0-34,0-14-26,0 14-22,0 0-10,0 0-28,3-11 25,-3 11-26,0 0 40,12 0-22,-12 0 54,18 8-9,9 9 154,-11-4-137,7 3-3,1 2-15,7 2-22,0 2-30,-1 0 4,2-1-26,-1-1 13,0-2-25,-4-2 13,-1-2-25,0 1 18,-5-5-24,-1-1 18,16 6-3,-21-10-15,-2-1 45,-2 1 13,-11-5 15,18 1-28,-18-1 8,13-13-27,-11 2 1,-2-6-18,-1-3-2,-6-8-3,-2-10-19,-4 0 18,-1-1-13,-2 0 22,-1 3-8,1 2 25,0 2-17,3 8 11,0 4-18,4 2-19,0 2-34,0 3-21,3 1-64,-1 2-27,4 0-74,-1 1 19,4 9-10,-2-17 14,8 4-294,-1 4-48,1 1-63</inkml:trace>
  <inkml:trace contextRef="#ctx0" brushRef="#br0" timeOffset="317914.598">8130 16658 71,'3'-10'354,"-3"10"-72,1-17-82,-1 17-3,-2-12-42,-2 1 128,4 11-122,-7-10-45,7 10 13,-8-7-42,8 7 32,-10-4-42,10 4 15,0 0-40,-10 4 27,10-4-19,-6 11 23,6-11-23,0 22 17,1-5-23,9 32 61,-2-20-71,2 7 15,3 3-26,1-1 16,1-1-24,3 1 11,0-4-24,1-2 19,1-1-18,1-4 10,-2-5-16,2-3 20,1 0-20,-1-5 21,22 4 2,-22-14-11,0-3-3,0-2-13,2-3 2,0-5 3,-3-1-15,3-5 22,-3-2-23,-5-3 19,1-3-17,-5-2 17,-3-3-18,-2-2-5,-5 1 26,-9-36-13,-1 26-9,-4 3 18,-2 1-17,-2 3 19,-2 3-9,1 6 7,1 2-23,-1 1-1,3 6-45,-2 2-11,2 2-53,1 2-9,0 4-63,1 1-5,-10 3-284,23 0 200,-20 5-290,11 2-87</inkml:trace>
  <inkml:trace contextRef="#ctx0" brushRef="#br0" timeOffset="318315.6006">8186 16836 54,'-8'4'375,"8"-4"-95,-14 5-5,14-5-71,-12 2 4,12-2-73,-11-3 9,4-5 34,7 8-101,-4-12-9,4 12-1,3-16-1,1 4 31,2 2-32,1-2 23,3 0-31,0 3 13,0 1-34,4 1 25,0 2-13,0 3 31,2 2-33,24 6 66,-18 2-48,7 4 1,-1 1-12,4 3 7,1 2-22,0-2 7,0 4-25,0-4 9,1-1-21,-5-3 15,-1 0-20,0-2 15,-6-3-16,2 0 16,20 0 0,-25-6-18,0-2 17,-2-3-17,-1-1 17,-2-4-20,0-4 17,-1 1-16,-2-5 28,-1-1 23,-4 0 40,0 2 21,-1 0 12,-1 0 13,-1 4-3,-1-13 85,-2 25-132,0-21-17,0 21-9,0-17-16,0 17-7,0-14-25,0 14 3,2-13-26,-2 13-39,0 0-42,0-16-71,0 16-53,0 0-76,1-10-17,-1 10-491,5-10-35,-5 10-379</inkml:trace>
  <inkml:trace contextRef="#ctx0" brushRef="#br0" timeOffset="319581.6003">10091 16278 443,'5'-9'505,"-5"9"-99,0 0-62,2-10-27,-2 10-17,0 0-38,0 0-26,0 0-24,0-5 126,4-5-220,-4 10-22,0 0-18,6-9-15,-6 9-16,11-12-3,-1 4-6,1-2-60,5-2 60,-1-2-57,7-3 58,-2 2-63,3-1 58,0-2-62,21-14 16,-25 20 16,-1-1-25,0 1-24,-2 0-30,1 3-35,-3 1-31,-3 0-45,3 1-47,-5 1-34,0 3-10,0-1 0,-9 4-34,0 0-289,17 3-113</inkml:trace>
  <inkml:trace contextRef="#ctx0" brushRef="#br0" timeOffset="320085.6061">10229 16393 54,'-17'21'493,"4"-4"-94,2-1-98,1-3-47,2-1 4,3-3-38,1 1 12,4-10-24,-3 11 2,3-11-28,0 0-3,10 3-43,1-9-7,19-14 59,-8 3-128,6-8 4,0 0-26,2-4-9,0 1-20,1-2-35,1 0-51,-3 1-58,-1-2-52,1 4-81,-3-2-8,-2 4-48,-3-3-110,-4 4-167</inkml:trace>
  <inkml:trace contextRef="#ctx0" brushRef="#br0" timeOffset="320536.6049">10514 15837 425,'0'0'410,"0"0"-83,0 0-67,0 0-46,-12-3-39,12 3-36,0 0-33,0 0-20,0 0-6,0 0-1,0 0 0,0 0-11,14-1-13,-14 1-3,32 4 44,-14 0-50,1 0-7,3 3-7,2 0 0,3 3 3,0 0 4,1 2 15,-3 3 2,0-1-60,-2 2 76,0 2-47,-4 2 55,-2 0 0,-1 3-4,-4 3-17,-3 0-12,-2 1-7,-4 0-10,-3 0-26,-2 2-16,-3 0-72,-1 0-28,1-4-91,0-4-35,0-1-79,-1-6-83,-1-4-272,1-3-182</inkml:trace>
  <inkml:trace contextRef="#ctx0" brushRef="#br0" timeOffset="321118.6044">10931 15649 349,'0'0'577,"0"0"-361,-5-8-47,5 8-35,0 0-26,0 0-20,0 0-8,0 0 6,0 0-3,-2 13 11,2-13 11,2 16 5,1-3 5,1 2-23,0 0-14,1 1-18,4 2-11,-2 0-9,1-1-5,2 0-4,0 0-4,1-4-5,0 0-2,-1-2-7,1-2 0,0-1-5,0-1 3,0-4-4,1 0-25,-12-3-29,38-7-113,-27-3 37,2-1-12,-3-4 21,-2-2-30,-1-2 50,-2 2 23,0 3 92,-3 2 14,-1-1 21,2 2 14,-1 3-31,-2 8-3,2-14-16,-2 14-1,6-10 20,-6 10-28,0 0-2,0 0 13,11 3-15,-11-3-4,0 0-2,15 3 3,-15-3 0,15 0-3,-15 0 6,20-3-4,-8-1-9,2-2-5,0-3 1,15-17-21,-15 13 28,2-3 1,-5 0 2,-2 0 15,0 2 21,-3 1 9,0 0-7,-3 1-11,-1 0 2,-1 2 10,-1 10-2,1-16 4,-1 16-10,-1-15-5,0 4 5,1 11-34,-2-11-11,2 11-23,-2-14-38,2 14-73,2-20-2,-2 8-2,2-5 6,0-1 9,1-4-7,-1-1-3,1-4 11,-1 0 36,0-1 45,-2 1 63,1-1 46,-1 3 44,-1 0 63,1 4 33,0 4 27,0-2 13,-2 4 6,2 1-1,0 1-20,-2 4-30,2 9-84,-2-20 31,2 20-75,-1-11 45,1 11 77,0 0-106,0 0 63,7 17-70,-4-3 42,3 1-77,1 3 44,5 6-61,1 2-3,1-2 45,0 2-59,5 6 48,0-3-60,2 0 52,0 2-60,19 27-18,-20-29 14,-4-2-63,4 0 32,-6-1-32,1-4-43,-2 1-35,-1-3-30,-5 2-18,0-5-23,-2 0-22,-2 0-16,-3 0 2,-3-3-10,-1 0 4,-10 11-263,3-13 342,-2 0 108,-1-4 101,1 1 88,0-4 17,-1 1 45,1-1-2,1-1 61,12-4-31,-19 2-14,19-2 1,-17-1-16,17 1-7,-13-8-53,4-8 61,7 4-93,2 0-40,2-5 7,3 0-17,1-5-3,2 1-45,0-2-20,2-2-41,2 0-71,-1-1 2,3 1-31,-2-1-23,2 0-43,-3 1-40,11-33-611</inkml:trace>
  <inkml:trace contextRef="#ctx0" brushRef="#br0" timeOffset="321570.6027">11767 14778 423,'0'-15'431,"-3"2"-139,3 13-55,-2-21-61,2 21-36,0-12-29,0 12 10,0 0 57,0 0-54,9 5 64,-7 6-54,5 4 40,9 29 74,-3-16-186,0 5 45,2 1-75,0 1 46,1 1-67,-1 0 51,1-3-62,1 2 52,-1-2-63,1-2 52,-2-4-87,-3-1 30,1-1-31,0-2-43,6 19-243,-11-25 90,0-3-18,-4 0-23,-2-3-376,-2-11-170</inkml:trace>
  <inkml:trace contextRef="#ctx0" brushRef="#br0" timeOffset="321714.6108">11864 15415 290,'-12'6'541,"12"-6"-116,0 0-93,0 0-61,0 0-54,-11-6-38,11 6-86,12-25 108,-3 10-98,3-2-67,2-4 50,2-3-64,6-5 48,-1 0-70,0-1 31,3 3-32,0-1-32,1 3-60,-1-1-91,-5 7-73,1 1-75,-5 2-296,-1 2-140</inkml:trace>
  <inkml:trace contextRef="#ctx0" brushRef="#br0" timeOffset="322054.6039">11946 14428 371,'-14'-23'574,"-5"1"-175,-2-4-31,-1-1-127,-6 4 8,2 0-104,-4 1 17,-1 3-71,-4 3 32,-1 3-75,2 5 39,-43-3 5,33 13-89,-7 3 49,-2 4-51,-11 5 49,0 6-37,-1 3 60,1 5-43,0 3 2,0 4 0,4 4 53,4 6-56,5 2 43,6 3-65,5 3 49,-16 64 29,39-53-57,8 4-53,9 3 54,8 4-52,8-3 55,8 6-4,10 11-8,7-3-1,3-2 0,4-7-3,-4-14-1,3-2 6,2-4-1,3-2-37,1-3 84,4-2-47,3-6 74,0-3-58,2-4 67,1-5-51,-2-4 46,1-8-72,-1-5 54,-9-6-65,-1-6 59,1-6-49,2-7 70,4-8-55,1-5 52,53-51 53,-58 24-98,6-17 28,-3-8-45,-5-8 1,-6-1 3,-2-8-33,-8-1 27,-5 0-6,-12 13 0,-4-2-9,-6-1 3,-5 7-21,-8 0 34,-5 6 1,-27-56 75,6 73-35,-5 3-10,-12 6-14,-4 7-21,-4 7 10,-9 5-10,-1 7-5,-2 7-38,5 6-5,2 5-34,2 4-63,2 4-113,2 4-59,-3 8-94,-27 23-710,40-13 52,11-1-659</inkml:trace>
  <inkml:trace contextRef="#ctx0" brushRef="#br0" timeOffset="333591.8525">17034 4780 100,'0'0'222,"0"0"-49,-14 0-5,14 0-20,-14-2 107,14 2-158,0 0-2,-10-3-34,10 3-1,0 0-22,0 0 1,-13 0-23,13 0 10,0 0-18,0 0 12,0 0-22,0 0 9,0 0-15,0 0 14,0 0-3,6-9-12,3 4 14,5-1-6,7 0 13,7-5-15,2 1 16,9-5-12,4 0 14,2-2-10,10-4 13,2 1-14,2-2 15,3 0-17,0 0 17,3-2-17,4 0 17,3-1-1,2-1-5,4 0 6,0-1-8,4-2 7,-1 0-8,15-5 3,-14 5-7,14-5 3,0-1-4,-17 8 2,4-3-1,14-3 5,65-21-3,-82 28-6,-1-2 6,3 2-20,-2-1 21,3 2-16,-1 1 18,-3 1-19,2-1 31,-3 2-28,-3 0 24,-1 1-7,-1 0 2,-1 0-5,0 2 3,-1-1-3,0 2-2,1-2-6,-3 1 19,-1 1-19,-2 0 15,2 2-21,-3-1 22,0 0-23,0 1 9,-2-1-7,0 2 17,-3-1-11,0 1 9,-8 3-9,50-16-3,-52 15 5,-1 1-13,-3-1 15,-2 2-17,0 0 20,-5 2-12,-4-1 11,-2 1-10,-1 1 12,-1 1-23,1-1 25,-8 2-21,2-2 20,-1 3-26,20-7 21,-23 8 7,-1-2-21,0 2 22,-3 0-2,-1-1 25,1-1-18,0 4 17,-2-3-12,0 0 1,1 3 4,-3-2 2,-1 0-1,-1 2-7,0-2 8,-1 1-8,1 1 0,-2-1 1,2 0-7,-2-1-2,0 3-1,3-2-7,-3-1-1,3 2 2,-2-2-6,1 1-29,-1 1-57,-11 2-81,17-5-67,-17 5-76,6 0-714</inkml:trace>
  <inkml:trace contextRef="#ctx0" brushRef="#br0" timeOffset="336178.8561">27007 1783 174,'0'0'228,"0"0"-73,2-11 12,-2 11-78,0 0 32,0 0-47,2-14 52,-2 14-61,0 0-12,0-12-6,0 12 2,0 0-2,0-12-5,0 12-10,0 0-9,-2-12-6,2 12-3,-2-8-6,2 8 2,-4-9-1,4 9-3,-6-8 5,6 8-4,-4-9-2,0-1 5,4 10-6,-5-7 0,5 7 5,-8-10-4,8 10-2,-8-10-3,8 10-2,-13-12 2,8 6-3,-3 0 2,-2-1 1,2 0-1,-1-1 2,-3 1-2,1-2-3,0 3 0,-3-1 1,1 0-3,-1-2 0,-3 1 2,-2 0 2,1-1 0,-2 1-2,-2 0 0,1-1-1,1 3 1,-2-4 1,-1 3 1,-2-3-2,-21-5 36,23 6-40,-6 1 42,4-1-49,3 1 45,1-1-54,-4 1 53,1-1-52,2 1 48,-5-1-47,2 0 42,-2-1-45,0 0 43,-2 3-41,1-3 44,1 3-51,-2-3 51,5 3-46,-1 0 38,-2 0-37,2 0 46,-4-1-47,2 3 42,-4-2-45,1 2 47,-3 0-40,1-2 38,1 2-45,2 2 43,0-1-39,-26-2 18,26 5 25,2-2-44,1-1 46,1 3-46,-2-1 45,4 2-40,0-1 44,0 1-47,0 0 42,2 0-47,-1 0 50,2 0-49,0 0 49,-1 0-46,-18 1 27,17-1 18,3 2-46,-2-1 44,1-1-43,2 1 45,-4-1-48,2 1 52,1 1-44,-2-2 42,3 0-49,-2 3 48,1-3-48,1 1 46,0 0-43,2 1 44,0-1-47,3-1 41,-5 0-38,4 4 45,-4-3-47,2 0 46,-1 2-45,1-3 46,0 3-46,-3-1 49,2 1-42,-1 1 40,-2-4-48,4 5 44,-23 0-13,20-1-31,-1-1 50,-1 0-46,-2-1 47,-1 4-49,0-2 47,-1-1-42,2 2 42,0-1-50,0 1 46,2-3-44,-1 3 43,0 0-40,-1-3 43,4 4-45,0-2 44,-3 1-46,5 0 45,-3 0-39,1 2 42,0-2-48,0 2 47,-2-1-41,2 0 7,-1 1 3,1 1 2,-1-1 0,1 0-3,0 1 11,-22 8 0,22-8-6,-2-1 7,2 2 0,0-1-3,0 0 4,2 0-1,-2 2 0,3-3 0,0 1-5,-3-1 8,5 0-3,-3 2 1,3-2-4,-1 2 1,1-2 0,-3 2 0,3-2 2,-2 3 0,1-2 1,0 1-2,0 1 2,-2-1-2,0 1-1,2-2 38,1 1-45,0-2 42,0 2-50,-1 0 43,2-1-48,-18 12 29,17-12 13,0 1-42,-1 3 48,2-4-50,-2 3 47,-1 0-47,1 1 45,2 0-43,-1 0 38,0 2-39,0-1 45,1-1-47,1 2 47,-1 0-47,-9 15 30,11-14 20,0 0-46,2 2 1,1-2 4,1 0 3,1 1 3,2 0 1,-1-1 4,1 1 5,0 1-4,2-2-14,-1 2 17,2 0-11,-1-1 24,1 0-22,1 0 19,1 1-19,1 0 19,0 1-11,1 0 18,2 2-25,1 0 17,2 1-16,1-1 19,4 4-2,1-2 3,1 2-3,2-2 2,2-1-3,22 22-8,-21-25 7,3 2-19,-2-2 21,2-1-20,-2 0 22,2 0-13,-1 0 14,1-2-3,1 2-23,-1-5 19,-1 3-13,2 1 14,-1-2-23,0-1 26,-1 1-21,1-1 24,-3-1-24,0 0 21,-1 0-19,0-2 18,-1 1-20,1-1 21,-1 0-28,0-1 32,1-1-17,-1 2 16,1-1-20,-1-1 15,4-1-15,20 7 11,-22-7 7,3-2-21,0 1 21,-2-1-15,1-1 11,-1 1-17,0 0 16,-3-1-14,2-1 16,-1 1-18,3-2 21,1 1-19,2-1 20,2-1-17,28 4 10,-24-5 1,1 0-15,0-3 16,4 1-16,2 2 16,-4-2-17,2 1 21,2-2-22,0-1 20,0 2-20,0-1 19,3-1-18,-3 0 17,6-2-18,-3 3 19,-3-2-18,7-2 24,-8 3-24,6-2 23,2-1-26,-1 1 20,-2 0-20,1-1 21,-4 2-20,-1-1 18,5 0-10,-3-1 12,-4 4-18,9-6 16,41-5-8,-51 8 10,8-2 1,-7 1-21,1 0 18,5-3-8,-9 3 16,8-3-21,-5 1 13,-2 2-16,0-3 19,-1 3-1,0-3-4,1 1-2,-2 1 1,-1-1-2,0 1 0,1 0-1,-3 1 0,-2-2 5,-2 2 1,-2 0 7,-3 0 11,2-1-4,-1-1 15,-4 1-16,1-4 2,1 2-15,-2-2 15,-1-1-13,16-19 42,-19 17-24,1-2-24,-3-1 17,0 2-21,1-3 1,-4 0 22,1 0-26,-1 1 17,0 1-16,-3-2 14,1 0-3,0 2 13,-3 0-4,2 0 13,4-15 33,-7 15-37,0 0-7,2 0-2,-1 0 10,-1 1-3,0-1 13,0 0-9,1 2-1,0-2-9,1 2 8,-4-1-4,2 1 5,2-1-5,-4 1 14,5-12 22,-3 13-31,0 2 7,-2 0 7,0-1-8,0 2-8,0-2-5,0 1-5,0-1-2,-2 2-3,0-1-3,0 0-3,2 1-3,-3 0 0,-1-1 1,-2-10 1,3 11-4,-2 1 2,3 0-2,-1 0 1,-1 0 0,0 1-5,0-1 5,1 0-2,-1 1-3,-1 1 4,2-1-2,-1 1 1,4 8 0,-6-13 4,1 1-38,5 12-29,-4-10-26,4 10-63,0 0-51,-4-12-64,4 12-64,0 0-191,0 0-26</inkml:trace>
  <inkml:trace contextRef="#ctx0" brushRef="#br0" timeOffset="337911.4204">26784 1738 105,'0'0'233,"-11"-7"-5,11 7 68,-7-5-163,7 5-12,0 0-12,-9-7-18,9 7-18,0 0-9,0 0-10,-9-5-7,9 5-5,0 0-2,0 0-1,0 0-1,0 0-6,-9-5-5,9 5 6,0 0-24,0 0-1,0 0-5,0 0-2,0 0 0,0 0-1,0 0 7,13-3-2,1 3 0,4-1 5,5-1-2,6 1 4,7-2-2,3-1 0,66-6 0,-47 6-3,12-4 0,-1 3 2,4-3 2,-4 3-4,0-3 2,-10 3 0,-3 0-15,-4 0 14,-2 0-13,-6 0 16,-6 1-14,-9 1 14,-2 1-14,14-2 29,-23 1 8,-4 1-12,-1 1 18,-2-1-22,0-1 2,-11 3-43,12-5-7,-12 5-27,9-9-9,-9 9-30,0 0 24,1-13-25,-1 13 19,-2-10 3,-6-2-136,3 5 121,-1 0 14,-1-1 15,0 2 12,0-2 11,-1 0 27,1 0 59,-1 0-29,0 1 70,2 0-34,-1-1 16,1 1-5,0 1-1,6 6 3,-13-16 96,13 16-80,-6-7-18,6 7-7,-8-9-15,8 9-17,0 0-12,-4-6-11,4 6 5,0 0-10,0 0 1,18 0 2,-5 3 1,3 0 2,4 4-15,31 12 4,-23-9 21,1 3-22,3 3 15,-4-2-18,-1 0 18,-1 2-3,-3-2 2,-2 1-5,-3-3 4,-4 2 5,-5-2 3,-2 2 7,-7-1-6,-2 1 2,-21 20 23,3-17-34,-4 2-46,-7 1-50,0-1-51,0-2-37,4-5-25,0 0-257,6-1 63</inkml:trace>
  <inkml:trace contextRef="#ctx0" brushRef="#br0" timeOffset="338824.4235">28879 1279 432,'0'0'389,"-4"-15"-126,4 15-24,-3-12-81,3 12 3,-6-14-63,6 14 7,-7-12-59,7 12 26,-12-13-52,12 13 7,-13-9-18,13 9 29,-16-3-40,4 4 31,-21 11-12,13 0-28,-6 4 4,-3 6 4,-2 0 3,0 6 3,3 0-11,1-1 23,2 1-24,1 1 19,4-7-17,5 0 13,0-3 1,3-2-2,3 0-5,-5 8 13,12-16-3,2-9 2,1 14-1,-1-14-2,12 8-20,-12-8 23,23 0-21,-6-3 13,5-6-7,-1 1 9,4-7-8,-2-2 2,4-1-3,-3-3 0,17-16 40,-24 22 47,-3 1 27,-4 4 0,1 0-29,-2 1-14,-1 1-19,-8 8-20,13-12-14,-13 12-7,10-5-2,-10 5-1,0 0 0,10 3-3,-10-3 3,8 14 1,-8-14 2,7 17-33,-3-8-14,2 0-48,0 4 13,2-1-79,2-2-20,0 2-52,3 1-64,0 1-247,-2-4-41</inkml:trace>
  <inkml:trace contextRef="#ctx0" brushRef="#br0" timeOffset="339525.4223">29013 1428 287,'-10'-16'548,"10"16"-366,-5-15 17,5 15-80,-1-17 26,1 17-69,0-21 24,2 13-55,-2 8 26,7-19-51,-4 9 34,3 2-54,0-1 36,0 2-47,1 0 37,12-3-17,-9 7-33,-10 3 48,19-1-57,-19 1 50,22 4-50,-12 1 50,-1 1-53,3 3 49,-2-1-48,-1 1 7,0 3 3,-1-3 8,-2 1 2,-1-3 1,5 13-4,-6-13 12,-4-7-1,4 15 4,-4-15 2,4 11 5,-4-11 17,2 10 24,-2-10 28,0 0-4,0 0 25,2 12-28,-2-12 4,0 0-15,0 0-8,0 0 19,-4-12-44,4 12-4,1-12-5,-1 12-1,3-13-1,-3 13-1,5-13-7,-5 13-2,9-12 2,-9 12-9,11-10 0,-11 10 0,12-7-5,-12 7 4,23-3-9,-23 3 7,19 2-5,-10 2 6,0 0 3,1 1 2,-1 0-12,-1-1 0,0 3 6,-8-7-2,13 10 3,-13-10-2,11 10 2,-11-10-2,8 9 9,-3-2-14,-5-7 4,0 0 28,4 11-1,-4-11 35,0 0-1,0 0 15,0 0-5,0 0-7,0 0-46,0 0 29,0 0-2,-10-7-10,10 7-10,0-13 2,3-4 1,-1 8-14,2-1-4,0 0 4,0 3-11,1-3 8,0 3-11,1 0 3,1 0-13,-7 7 9,11-9-13,-11 9 14,13-5-10,-13 5 3,14 0 9,1 3-14,-6 0 14,-9-3 1,15 7 0,-7-2 0,-8-5-2,13 11 10,-6-5-1,0 0 2,-7-6 1,10 11-1,-4-3 2,-6-8-9,9 12-1,-9-12-20,11 17-20,-11-17 11,6 9-27,-6-9 15,0 0-24,7 12 20,-7-12-5,0 0-20,4 10-10,-4-10-21,0 0-21,0 0-65,0 0-258,0 0 73</inkml:trace>
  <inkml:trace contextRef="#ctx0" brushRef="#br0" timeOffset="340031.4223">29912 902 71,'5'-10'334,"-5"10"-153,0 0-2,5-10-89,-5 10 17,0 0-64,0 0 32,0 0-57,0 0 36,5 14-2,-5-14-58,-1 19 47,-1-4-48,0 3 44,-1 1-42,-2 3 40,1 2-46,1 1 50,-3 0-50,1 0 46,0 3-48,0-5 49,-1 0-47,2-2 45,-3 12-20,5-17-30,-1-5 43,2 2-43,1-13 50,-3 20-42,3-20 56,-1 15-32,1-15 21,1 12 7,-1-12-2,8 7-7,-8-7-9,14 5 37,-2-3-58,7 2 27,-8-2 0,-2 2-52,0 1 47,1 0-51,-1 0 54,1 2-51,-2 0 4,0 0 5,-2 1 1,1-1 7,-3 3 0,1-3 3,-5-7-2,6 14 6,-5-3 20,-1-11-9,-3 11 0,3-11-2,-11 7-21,11-7 21,-12 8-38,12-8 2,-17 2-56,17-2-63,-15 0-97,15 0-175,-13-4 123</inkml:trace>
  <inkml:trace contextRef="#ctx0" brushRef="#br0" timeOffset="340499.4233">30239 1151 252,'0'0'287,"0"0"-113,12 2 4,-12-2-77,6 9 26,-1 6 24,-5-15-122,2 17 41,0-5-53,-1 0 40,-1 1-54,0-1 51,0 2-53,-1 0 45,1 1-52,-2 0 4,1 1 2,1-3 4,-1 1-1,-2-2 1,1 13 9,-1-14-4,0-1-2,0 0-3,-1-1-1,0 1-18,4-10-13,-8 13-14,8-13-42,-7 7-34,7-7-62,0 0-173,0 0 188</inkml:trace>
  <inkml:trace contextRef="#ctx0" brushRef="#br0" timeOffset="340615.4212">30289 1076 83,'6'-16'449,"-2"2"-160,1 2-18,0 0-94,1 2-3,-2-1-74,0 2 11,0 1-70,0 0-6,-4 8-110,5-12-13,-5 12-69,9-11 50,-9 11-71,4-2-127,11 1 47,-15 1 81</inkml:trace>
  <inkml:trace contextRef="#ctx0" brushRef="#br0" timeOffset="341070.9675">30618 1085 157,'0'0'292,"0"0"-7,0 0 105,13 0-282,-13 0 14,0 0-68,0 0 33,0 0-66,0 0 44,-6 12-55,6-12 44,-16 17-45,9-7 39,-4 1-52,1 2 46,1-2-53,0 2 47,-7 12-26,9-12-27,1 0 48,1-4-50,1 2 47,-1-2-51,5-9 50,-5 17-49,5-17 44,-1 15-46,1-15 52,1 14-52,-1-14 5,6 16 1,0-8-2,6 12-1,-4-8 14,2 0 5,-1 4-2,-1 2 8,2 1-1,-1 1 2,-3 4-4,2-2 1,-4 2 3,2 2-1,-4-2-1,1 1 4,-3 1-2,0-2-2,-5 25 6,-1-27 4,1 1 19,-1-2 14,-1-2 12,-1 0 14,-2-2 2,2-3 5,-1-1 7,-1-1 4,0-3 7,-1 1 6,0-3-3,2 0-10,-1-4-11,-9-1 36,8-4-74,1-1-16,3-6-17,-1 1-34,1-6-20,3-1-25,1-2-30,3-2-46,5-4-29,1-4-36,3-3-11,3 4-10,3-7-4,3 1 15,19-27-280</inkml:trace>
  <inkml:trace contextRef="#ctx0" brushRef="#br0" timeOffset="341522.9611">30627 1431 420,'16'-21'24,"1"-1"33,0 3 10,-4 1 10,0 1-9,-1 1 12,0 1 15,-2 1-30,-1 4 76,7-10 71,-10 11-152,0 2 35,-6 7-66,9-13 35,-9 13-65,8-9 41,-8 9-59,0 0 50,0 0-51,0 0 53,11 5-54,-11-5 55,0 16-51,0-5 54,-1 17-22,0-13-28,-1 2 4,1-3 2,1-2 1,0 1 1,0 0 4,0-1-1,0-12 3,1 22 4,-1-22 12,3 18 36,0-8 43,-3-10 21,6 12 35,3-3 111,-9-9-158,14 0-18,-14 0-19,14-9-13,-5 3-11,1-3-13,-1-1 4,0-2-19,1 0-5,-2 2-6,0-1-8,-2 1-34,2 1-17,-3 1-51,5-7-170,-10 15 122,8-11-60,-8 11 46,9-10-28,-9 10 80,9-8-24,-9 8 71,10-9-35,-10 9 65,15-6 8,-15 6 5,14-9 6,-14 9 11,17-10 16,-2 6 62,-15 4-49,14-5 45,-14 5-55,12-5 37,-12 5-54,0 0 44,15 0-26,-15 0 34,8 5-39,-8-5 55,5 12-6,-5-12 35,2 18 46,-2-5-10,-1 11 65,0-11-124,0 1-10,-2-2-15,2 3-4,-1-3-4,1 2-10,0-2 1,-2 2-6,2-1-6,0-1-12,-1 0-36,2-12-39,-1 20-29,1-20-24,0 26-152,0-26 84,1 15-3,-1-15-230,7 5 106</inkml:trace>
  <inkml:trace contextRef="#ctx0" brushRef="#br0" timeOffset="341654.9553">31366 1027 562,'9'-15'446,"-3"1"-53,7-13 195,-8 17-372,0 0-32,-1 2-56,0 0-21,-4 8-30,6-12-15,-6 12-23,5-12-13,-5 12-39,4-8-26,-4 8-23,0 0 2,0 0-5,10-5 10,-10 5-170,5 8 25,-5-8 17,4 9-23,-4-9-31,4 11-231,-4-11 54</inkml:trace>
  <inkml:trace contextRef="#ctx0" brushRef="#br0" timeOffset="342422.9628">31570 890 444,'0'0'233,"0"0"-22,7-7-101,-7 7 26,0 0-82,0 0 33,0 0-62,4 9 48,-4-9-59,-3 21 56,0-6-60,0 7 59,-5 5-54,0 4 49,-17 43 1,11-37-62,-1 3 49,0-3-52,1-1 0,0-1 3,3-4 1,0-3 3,0 0-1,1-2-1,-1-1 4,3-4-5,-1-1 5,1-2-1,0-2-7,-5 10-10,8-16 7,0 0 0,-1-3-9,6-7-13,-12 10-17,12-10-11,-11 2 1,11-2-19,-13-3 8,7-4 17,6 7 18,-12-12 34,7 4 54,-1 2-37,-3-11 144,9 17-68,-8-15 11,8 15-1,-6-11-7,6 11-8,-7-11-6,7 11-5,-3-9-7,3 9-9,-4-9-11,4 9-9,0 0-8,-3-9-9,3 9-50,0 0 71,0 0-39,0-14-4,0 14-3,8-7 0,-8 7-2,16-8-1,-7 2 2,7-2-4,-2 1 2,5 0-2,1-5-1,5 2 0,3-1 0,0-1-6,32-11-14,-29 12 5,-2 0 11,-5 4 16,-2 2-26,-4 0 6,-2 1-9,-3 1 8,1 2-8,-14 1 11,19 3-4,-9 0 10,-10-3-7,12 12 11,-12-12-7,9 24 5,-9-24 3,3 17-5,-3-17 8,0 18-9,0-18 4,-2 17-3,2-17-1,0 14-1,0-14-7,2 12 3,-2-12 3,0 0 1,1 13 3,-1-13 1,6 11 7,-6-11 6,0 0 6,10 5 0,-10-5-5,0 0-5,13 5-6,-13-5-6,0 0 8,13 6-12,-13-6-2,9 6 1,-9-6 3,10 14 1,-4-4 6,5 12 1,-6-7 7,0 1-2,-1 0-11,-1 1-14,0 0-2,-2 1-25,1-1 3,-2 2-39,-2-1 1,0 0-94,-6 2-19,2-1-126,-2 0-244,-1-2-74</inkml:trace>
  <inkml:trace contextRef="#ctx0" brushRef="#br0" timeOffset="342728.956">30779 1903 19,'-11'2'530,"11"-2"-157,-25 5 148,25-5-336,0 0-36,-13 3-27,13-3-22,0 0-5,0 0 2,12-4-2,1 0-2,7 0 9,7-1-3,8-2-9,11-1-5,5 0-1,3-1-11,81-10 60,-64 9-73,1 2 0,0 2 0,-1-1-5,-11 2 0,-1 2-4,0-1-5,-5 2-8,-1-1 9,-2 0 17,-8 3 10,-4-2 0,-1 2-8,-10-3-6,20 3 37,-29-1-59,-4 0-5,1 1-5,-3-2-10,-13 2-8,21-1-46,-21 1-60,17-1-74,-17 1-79,0 0-148,0 0-582,0 0-572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0:04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2630 6145 32,'0'0'155,"0"0"-16,0 0-23,-6-8 25,6 8-12,0 0 4,-4-9-30,4 9 8,0 0-26,-6-8 14,6 8 64,-5-9-106,5 9 20,0 0-49,-7-10 21,7 10-34,0 0 20,-5-6-37,5 6 28,0 0-27,0 0 23,-7-9-30,7 9 24,0 0-24,0 0 25,-7-7-11,7 7-19,0 0 29,0 0-26,0 0 23,0 0-16,0 0 20,0 0-33,-5-6 24,5 6-32,0 0 31,0 0-32,0 0 26,0 0-16,0 0 20,10-3-18,-10 3-2,0 0 28,16 0-26,-16 0 25,13 0-24,-13 0 25,16-3-24,-16 3 24,18 0-18,-18 0 21,23-1-30,-23 1 25,23-3-23,-11 2 24,13-1-5,-11-1-15,-1 2 24,0 0-24,2-1 23,-2 1-28,2-1 26,-1 1-23,0 0 24,2-1-24,-2 1 26,0 0-28,1 0 32,2-1-8,0-1 27,-1 1-33,2 1 18,-2-1-25,2-2 26,0 1-34,0 1 33,1-1-31,-2 0 28,1 1-26,-1-3 21,0 3-31,0 0 29,-3-1-29,0 3 29,-1-3-31,12-1 15,-13 2 9,0-1-18,0 3 30,0-3-27,0 2 29,0-2-36,2 2 30,-3-1-26,-11 2 29,25-2-34,-14 0 34,2-1-28,-2 3 31,0-3-25,13-1 41,-13 2-10,1-1-27,0 1 30,-1 0-34,0 1 30,0-2-32,1 1 28,0-1-26,1 2 18,-3-2-29,2 1 33,0 0-30,1 0 33,0-1-36,11-2 12,-10 2 17,-1 2-28,1-2 32,-1 1-33,1-1 29,-1 3-30,-1-3 32,2 1-30,-2-1 30,2 1-29,-3 0 29,2 0-5,-1-1 8,-1 3-30,14-4 5,-15 1 23,2 2-34,-1-1 29,-11 2-29,21-4 32,-21 4-31,22-3 30,-22 3-30,19-2 33,-7-1-33,-12 3 32,18-3-33,-18 3 30,19-2-30,-4 0 24,-15 2 12,16-2-36,-16 2 32,11-1-29,-11 1 35,13-2-36,-13 2 34,0 0-28,15-2 32,-15 2-30,0 0 33,14-1-33,-14 1 30,0 0-28,0 0 32,13-3-33,-13 3 33,0 0-31,0 0 33,0 0-29,14-2 36,-14 2-34,0 0 38,0 0-36,0 0 30,0 0-13,10-2 11,-10 2-29,0 0 21,0 0-11,0 0-18,0 0 21,0 0-51,0 0-1,0 0-85,0 0-42,0 0-44,14 0-59,-14 0-236,0 0 3</inkml:trace>
  <inkml:trace contextRef="#ctx0" brushRef="#br0" timeOffset="2395.0151">2798 5494 272,'0'0'245,"0"0"-57,0 0-48,0 0-26,0 0-25,0 0-17,-13-2-12,13 2-11,0 0 48,-13-1-52,13 1-2,0 0-11,0 0 1,-12 0-7,12 0-13,0 0-3,-16 1 1,16-1-5,-10 4-2,10-4-2,-13 4 2,13-4-2,-16 8-4,-1 0-10,8-4 8,0 1 0,1-1-1,-2 1 2,3 1-2,-2 0 2,0 2 3,-3-2-4,3 3 7,-1 0-10,-3 1 1,3 1-7,-1 0-5,0-1-2,0 2-2,-1 0 5,2 0 0,-2 3 25,0-1-22,2 1 23,-4 1-27,6-1 22,-1-2-27,-1 0-15,3 2 0,0-3-6,0 3 0,2-1 7,-2 1 8,-2 11-14,5-11 26,1-1 6,-1-1-1,2 1 7,0-1-2,1-2 4,0 4-10,1-3 18,0 2-10,1-1 14,2 1-10,1 1 9,-1-1-8,4 1 42,8 12 27,-7-14-30,2 0 17,3 1-14,0-2 19,2 1-34,0 0 33,4-1-19,-2-1 16,3-1-33,0 0 21,-2-1-31,2-2 16,-1 0-29,2-1 35,14 3 31,-15-7-39,0 1 38,-2 0-31,2-2 30,-2-2-31,3 1 31,-2-3-39,-1 0 41,1 1-35,-1-3-4,1-2 1,0-1-6,0-1-5,0-1-3,19-12 7,-21 8-25,2 2 6,-3-4-21,4-2-38,-4 3 83,-1 1-23,-1-1 28,1 1-46,-2-1 33,0 1-34,-2 0 25,2-1-62,0 0 22,-3 1-20,11-13 4,-12 15 61,-3-3-20,2 2 31,-3-1-37,0 0 30,0-1-35,-1-1 36,-2 1-34,1-2 23,-2-1-30,1 0 47,-2-1-57,-2 0 28,0-1-32,-3-19 21,1 17 25,0 1-30,-1 1 34,-3 1-19,1 2 36,0 1-36,1 2 27,-3 0-34,1-1 34,0 2-32,-1 1 30,-2 2-27,1-2 25,-1 2-35,-1 2 28,0-1-28,-2 1 34,3 1-24,-1 2 14,-1 0-33,3 1 31,-2 1-26,0 1 7,-1 2-64,0 0 2,-1 2-33,-1 3-32,0 0-49,-2 1-76,-17 10-398</inkml:trace>
  <inkml:trace contextRef="#ctx0" brushRef="#br0" timeOffset="17787.1125">21453 6524 13,'0'0'242,"0"-12"-45,0 12 1,0 0-39,0 0 2,-2-7 77,2-8-166,0 15 23,0 0-25,-1-11 24,1 11-31,0 0 26,0 0-33,0-11 24,0 11-39,0 0 14,0 0-38,0 0 27,0 0-44,1-11 26,-1 11-24,0 0-21,0 0 29,0 0-28,0 0 29,0 0-29,0 0 27,-1 13-22,1-13 34,-3 18-29,1-6 33,0 1-37,-1 3 4,0 0-1,1 0 3,-1 3 0,1-2 6,0 2 2,0 0-32,1 0 36,-2-1-31,2-1 36,-2 2-35,3 0-5,-1-4 5,1 4-42,0-3-18,0 1-42,-2-3-25,4 0-39,-4 9-450</inkml:trace>
  <inkml:trace contextRef="#ctx0" brushRef="#br0" timeOffset="18116.2007">21363 6537 47,'3'-13'294,"-1"1"-99,2 3-28,-1-3-48,1 4-8,0-3-36,2 3 7,-1-2-37,1 2 9,2 1-35,1 0 12,1 0-22,2-1 12,0 4-15,1-1 10,1 0-19,-1 2 14,0 2-16,1 1 10,-1 0 0,-1 0 6,0 4-23,-2-1 17,0 2-17,-2 0 18,-2 1-8,1 1 21,-2 2-7,-3 7 67,-3-4-33,-4-4-19,1 4 15,-2-2-26,-1 2 27,-2 0-35,-1-3 23,1 3-31,0-2 20,-1 0-48,3-1-11,-2 1-49,1-3-30,2 1-45,-5 3-367,11-11 454</inkml:trace>
  <inkml:trace contextRef="#ctx0" brushRef="#br0" timeOffset="18401.205">21812 6607 182,'0'0'389,"0"0"-110,0 0-45,0 0-30,0 0-23,0 0-17,0 0-13,0 0-11,0 0-17,0 0 57,0 0-118,0 0-14,0 0-15,9-3-3,-9 3-9,15-4-4,-2 3-4,0-1-5,2 0-4,0-1-13,4 1-14,1 0-13,0-1-30,4 0-17,26-4-106,-25 3 44,0 0-15,1 0-36,-2 2-10,-1-5-221,-3 2 105</inkml:trace>
  <inkml:trace contextRef="#ctx0" brushRef="#br0" timeOffset="18679.9368">22216 6400 187,'0'0'268,"-8"-8"-43,8 8-64,-6-8-1,6 8-49,0 0 2,-6-7-47,6 7-1,0 0-28,0 0 12,0 0-36,0 0 18,0 0-28,0 0 19,0 0-23,18 2 14,-11 3-18,3 5 19,0-3-6,11 17 18,-9-11 0,0 3-26,-1-1 16,0 2-22,-1-1 27,0-1-26,-2 2 27,-3 0-26,0-2 4,-1 1 11,-2-2 8,-2 0 12,-1 0 3,-3 0 6,-7 13 8,3-13-9,-3-2-45,-1 2 40,1-3-45,-1 1 28,2-3-63,0-1-8,2-1-26,0 0-21,8-7 1,-11 12-19,11-12-77,0 0-183,0 0 163</inkml:trace>
  <inkml:trace contextRef="#ctx0" brushRef="#br0" timeOffset="19083.506">22824 6391 9,'0'0'324,"10"-9"-116,-2 5 87,-8 4-187,0 0-36,0 0 2,0 0-32,0 0 9,0 0-12,-12 13 18,4-5-16,-1 4 14,-4 2 0,-2 2 27,-1 4-22,-2 3 4,1-2-37,-16 25 16,17-24-25,1 0-2,2 0 4,1-4-5,2 0 0,0-1-31,2 0 34,1-2-25,2-1 63,-1-2-70,3 0 41,1-2-37,2-10 54,-3 19-41,5-4 88,-2-15-52,5 11 19,-5-11 1,15 8-10,-15-8-4,23 0-3,-9-1-12,3-5 45,1 2-64,2-5 53,0-3-66,2-2 58,0-1-15,0-2-21,-3-1 10,0-2-10,-1 3-3,-5 0 3,1 0-9,-3 1-2,-2 0-2,-1 2-6,1 4-22,-4-4-49,0 2-32,-1 3-54,-4 9-31,1-16-48,-1 16-24,-8-21-794</inkml:trace>
  <inkml:trace contextRef="#ctx0" brushRef="#br0" timeOffset="19444.4993">22637 6515 85,'-4'-7'248,"4"7"-57,0 0-54,3-10-1,-3 10-41,8-7 0,-8 7-22,9-5 15,-9 5-25,11-8 14,3 2 14,-14 6-71,15-2 13,-15 2-25,16 0 22,-7 4-19,1 0 18,-1 1-25,-1 1 18,2 5-22,-3-1 25,1 3-15,-1 0 2,0 3 4,1 3 0,5 19 18,-5-19-3,0 1-23,0 0 40,1-2-39,1 0-2,0-1 13,1 0 19,0-1 8,-1-3 8,2-2 5,-1 1-2,1-3-2,2-1-7,0-1-5,17 1 22,-14-6-43,0-3-1,2-1-25,2 1 42,-1-6-69,2 0 9,-2 1-57,0-1 11,-4 0-32,-1 4-45,-1-3-77,-3 3-301,-2 0-22</inkml:trace>
  <inkml:trace contextRef="#ctx0" brushRef="#br0" timeOffset="24290.2459">11432 6647 97,'0'0'159,"0"0"-20,0 0-40,0 0 79,0 0-100,0 0-15,0 0 9,0 0-16,0 0 8,0 0-20,0 0 8,0 0-16,0 0 10,0 0-18,0 0 10,0 0-16,0 0 9,0 0-19,0 0 13,0 0-21,0 0 16,0 0-17,0 0 15,0 0-21,0 0 14,0 0-15,0 0 16,0 0-20,0 0 19,0 0-13,0 0 19,0 0-24,0 0 28,0 0 14,0 0-21,0 0 3,0 0 4,0 0-3,0 0 4,0 0 3,0 0-1,0 0 2,0 0-9,0 0 8,0 0-1,0 0-4,0 0-12,0 0 2,0 0 3,0 0 1,0 0-1,-2-11-5,2 11 8,0 0 4,0-15-6,0 15-8,2-15-6,-2 15 22,0-23-32,3 7 25,-2 0-32,0-3 11,2-5-28,5-25-25,-5 23 40,2 1 3,2-5-2,-2 1 4,0 4 6,0 1 0,0-1-8,-1 3 16,2 1 2,0-1 4,-1 1-10,-1 3 0,0 1-2,1 2 7,0-1 5,-2 2 12,0 1 13,1 1-3,-1 2-2,-1 1-2,1-1-7,-3 10 0,4-17-8,-4 17 7,4-14-5,-4 14-9,4-11 0,-4 11-2,4-11 28,-4 11-13,4-12-24,-4 12 26,0 0-36,4-11 32,-4 11-26,0 0 22,0 0-16,6-9 17,-6 9-24,0 0 26,8-7-30,-8 7 33,11-4-28,-11 4 28,27-9-16,-16 8-13,0-3 28,3 1-28,1 0 26,2-2-19,0 3 26,1-3-30,2 1 27,-2 1-27,7-1 29,-2-1-28,4 1 27,0 0-28,2 0 24,5-1-24,1 0 35,3 1-37,-1-3 29,10 3-32,-5-2 31,3-1-26,2 2 26,-1-1-22,1-1 21,3 2-26,-1-3 24,0 3-27,1-2 36,-4 2-30,50-5 25,-50 6-5,-8 0-32,1 1 29,-1 0-29,0-2 29,0 3-25,1-1 31,-1 1-31,-2-1 31,1 1-30,2-3 43,-1 3-40,-2-1 33,2-2-33,37-2 13,-39 3 13,-1-1-28,1 2 29,-2-1-29,3-2 31,-4 0-31,3 2 30,-2-1-25,-1-1 28,1 3-32,-1-2 30,-1-1-31,5 1 30,-4-1-30,1-1 28,3 2-31,-3-2 31,2 0-31,7 0 43,0-1-37,-2-1 33,-1 2-34,4-1 33,-2 1-26,0 0 29,3-1-29,-9 2 27,8 1-29,-8-1 28,41-4-10,-41 6-23,2-1 26,-1 0-24,-1 1 35,-1 0-36,-1 0 26,3 0-25,-3 0 28,3 0-30,-1-1 27,-1 2-29,2-1 2,0 2 7,0-3-4,41-3 5,-40 4 2,4 1 0,-2 1-2,0-2 3,-1 0-1,-2 0 1,-1 1 1,0 1-1,-7-1 10,-1 1 0,-1-3-11,0 4 1,-2-2 5,-4 1-2,21-3-3,-23 2 4,2 2-2,-1-2 0,-1 0 0,2 0-2,0-1 2,4 1 30,-4 0-38,4-2 1,-1 1 3,0 1-3,-2 0 3,-2-1 0,-1 1 1,15-1 17,-21 1-9,-1 1-7,0 1 2,-12 1 2,19-2-4,-19 2 2,14-3 0,-14 3 1,14-3-3,-14 3 3,0 0 2,15-1 3,-15 1 2,13-3 1,-13 3-2,12-1-2,-12 1 1,15-3-6,-15 3 13,21-5-3,-21 5-12,22-2 0,-22 2 13,21-3-55,-21 3 51,17 0-1,-17 0-2,15-2-2,-15 2 0,19-2 7,-19 2-2,0 0 10,14-3 2,-14 3-43,0 0 62,12-1-46,-12 1 67,0 0-55,0 0 69,11-1-72,-11 1 67,0 0-73,0 0 61,0 0-10,13-3-23,-13 3 10,0 0 1,0 0-4,0 0-12,0 0-4,0 0-6,0 0-3,0 0 0,0 0 1,0 0-3,0 0-3,11 0-8,-11 0-50,0 0 60,0 0-8,0 0-70,0 0 56,0 0-52,0 0 64,0 0-47,0 0 55,0 0 1,3 12 1,-3-12 0,0 0 1,3 12-1,-3-12-4,0 0 1,1 17 5,2 0-3,-3-17 9,2 17 3,-1-6-8,0 0-10,1 1 5,-1-2 11,0 4-7,1-2-2,0 1 3,-1 3 19,1-2-30,0 1 26,0 0-28,0-1 28,2 16-39,0-14 13,-3-2-6,1 2 9,1-2 1,-2 2 3,2 0-14,-1 0 17,1-1-1,0 0 2,-1 1-2,1 1 0,1-2 2,1 2-2,-2-3 6,5 15 4,-4-15-63,-1-3 62,-1 1-57,2 0 62,-1-3-58,0 2 56,-3-11-52,4 18 65,-1-9-63,-3-9 60,4 17-58,-4-17 63,2 16-61,-2-16 66,4 16-62,-4-16 66,3 13-69,-3-13 61,2 12-60,-2-12 61,3 12-56,-3-12 60,2 10-61,-2-10 55,0 0-60,4 11 62,-4-11-65,0 0 65,0 0-63,0 5 33,2 8 28,-2-13-61,0 0 63,0 0-63,0 0 62,0 0-62,3 11 65,-3-11-63,0 0 61,0 0-59,0 0 59,0 0-59,0 0 59,0 0-59,0 0 31,0 0 44,0 0-71,3 10 60,-3-10-63,0 0 56,0 0-60,0 0 64,0 0-67,0 0 68,0 0-67,0 0 65,0 0-63,0 0 62,0 0-60,0 0 27,0 0 33,0 0-64,0 0 55,0 0-74,0 0 29,0 0-81,0 0-18,0 0-110,0 0-354,0 0-97</inkml:trace>
  <inkml:trace contextRef="#ctx0" brushRef="#br0" timeOffset="28033.8071">21340 6382 179,'0'0'257,"0"0"-75,0 0-12,0 0-35,0 0 13,0 0-27,0 0 30,0 0-54,0 0 21,0 0-40,0 0 17,0 0-24,0 0-14,0 0 0,0 0-6,0 0-3,0 0 1,0 0-6,0 0 45,0 0-53,0 0-6,0 0-6,0 0 4,-1-12-8,1 12-7,0 0 6,0 0-1,-3-15-2,3 15-16,0-14 16,0 14 0,3-17-5,-2 6-5,6-19-70,-2 14 59,2-2-49,1-2 59,0 2-52,1-2 44,1 1-6,0 1 0,3-2 2,-3 2 7,2 1-12,0 0 3,1 1-8,-1 0 19,3 2-34,-2-1 35,2 1-26,-2 2 33,1 0-29,-2 1 39,-1 0-37,0 1 34,2 0-32,0 1 26,0-1-33,1 0 27,-1 1-22,-2 0 33,3 1-31,-2 0 35,11-4-20,-13 6-21,1 2 32,0-1-30,-1 1 34,1 0-30,-2 1 26,4 1-27,-1-2 38,0 2-36,4 0 33,-1 0-34,4 2 29,0-3-28,1 1 30,1 1-31,2 0 28,-1 1-23,4-1 44,0-1-28,3 1 34,-1 0-38,0 1 35,0-3-29,-1 3 30,1-2-35,-2 2 32,0-2-36,1 1 31,0 1-36,25-3 32,-25 2-8,0 1-19,-3-1 16,1-1-27,-3 2 26,3 0-28,-2 0 29,-1 0-33,0 0 35,0 2-35,-3-1 37,2 0-36,-2 1 29,-1-1-30,15 4 11,-19-5-12,-1 3 2,1-1 9,-2 1 22,-2-1-26,1 0-1,-1 2 1,2-1 2,-3 0 0,0 1 0,0-1 2,-9-3 1,18 9-2,-18-9 11,14 9-10,-14-9 2,14 11-1,-8-5-3,-6-6 2,12 12 24,-12-12-29,7 16 4,-7-16 4,4 19 5,-3-9-2,1 2-39,-2 0 51,-2 1-40,1 1 48,-3 18-29,3-16-13,0-1 63,-2 0-68,2 1 55,0 1-9,1-2 1,-3-1-7,2 0 1,1-1-1,0 2-1,-1-3 0,1 2-4,0-2 1,1 0 9,-1 10 7,0-22-14,0 20-3,0-20-4,1 16-35,-1-16-40,0 15-42,0-15-37,3 14-69,-3-14-283,-3 10 3</inkml:trace>
  <inkml:trace contextRef="#ctx0" brushRef="#br0" timeOffset="28448.8107">22605 6217 120,'0'0'312,"0"0"-71,0 0-34,0 0-9,0 0-6,-9-4-20,9 4-14,0 0-42,0 0-24,0 0-21,0 0-22,0 0-11,0 0-12,0 0-5,0 0-4,0 0-4,0 0-3,2 15 7,-2-15-13,0 0 4,6 14 0,-2-3-6,-4-11 2,5 13-2,-5-13 3,6 9 1,-6-9 7,8 12-7,-8-12 5,11 10 0,-11-10 1,15 10 2,-8-6 6,-7-4 2,17 8-2,-8-5 2,13-1 20,-22-2-24,24 0 1,-13-2-3,6-1 4,-3 0-3,1-2-9,1-2-2,0 2-3,-2-3-1,4-1-52,-2 2 56,-1-1-50,-1 2 42,1-1-64,-3 2 10,0-2-49,-1 2-66,-11 5-91,15-8-258,-15 8-20</inkml:trace>
  <inkml:trace contextRef="#ctx0" brushRef="#br0" timeOffset="29359.8089">21229 6036 2,'0'0'317,"0"0"-88,0 0-55,0 0-42,0 0-19,12-2-20,-12 2-12,0 0-14,0 0-13,0 0-8,0 0-15,0 0 16,0 0-33,0 0-6,0 0-1,0 0-5,11 1 0,-11-1 2,0 0 1,0 0 13,3 11-15,-3-11 0,0 12 3,0-12-3,0 16 4,-2-6 12,1 14 24,1-11-28,-1 0 2,1-1-5,-1 1-1,1 0 20,0 0-26,0-2 26,0 3-4,1-2 20,-1-12-24,2 24 18,0-15-27,0 2 40,2-2-32,7 11 38,-4-13-31,1 0 5,3 1-3,1-1 2,-2-3 11,1 1 5,2-3-10,1-1-5,0-1-7,4-2-5,0-1 2,4-2-7,-1 0-3,0-2-11,1 0 1,-1 1-31,-1 0-62,-3 0-61,1 0-63,-2 1-120,-1 0-149,-2-1 33</inkml:trace>
  <inkml:trace contextRef="#ctx0" brushRef="#br0" timeOffset="37359.549">18679 4204 6,'0'0'103,"0"0"11,0 0-29,0 0 9,0 0-40,4-11 7,-4 11-33,0 0 12,0 0-24,0 0 11,0 0-21,0 0 17,0 0-25,4-9 11,-4 9 0,0 0-14,0 0 16,0 0-20,0 0 27,0 0-24,0 0 21,0 0-14,0 0 23,0 0-21,0 0 16,0 0-16,0 0 12,0 0-21,0 0-25,0 0 13,0 0-28,0 0 1,8-4-38,-8 4-6,0 0-54,12 2 40</inkml:trace>
  <inkml:trace contextRef="#ctx0" brushRef="#br0" timeOffset="45139.754">8202 7057 24,'0'0'162,"0"0"111,-3-12-163,3 12-11,0 0 25,0 0-41,-2-14 18,2 14-14,0 0-7,0 0-11,-1-13-16,1 13-12,0 0-6,0 0-6,0 0-10,0 0-4,-2-5 3,2 5-12,0 0-1,-1-11-2,1 11 2,0 0-5,0 0 0,0 0-2,0 0 17,0 0-23,0 0 22,0 0-19,0 0 2,0 0 14,0 0-16,0 0 4,0 0 4,0 0-11,0 0 13,0 0-13,0 0 12,0 0-13,0 0 17,0 0-5,0 0 4,4 13-16,-4-13 12,4 13-14,-4-13 17,2 18-17,2 3 9,-1-10 10,-1-1-12,1 2 14,-1 0-17,-1-1 16,2 2-15,-2 0 16,2-1-16,-2 0 19,2-1-20,-1 3 17,0-5-54,0 5 3,-1-3-37,2-1-7,-3-10-23,4 19-11,-4-19-16,2 15 9,-2-15-106,3 11 74</inkml:trace>
  <inkml:trace contextRef="#ctx0" brushRef="#br0" timeOffset="45486.4164">8314 7110 82,'0'0'175,"0"0"-37,0 0-21,0 0-23,2-6 69,-2 6-88,0 0-25,0 0 9,2-11-18,-2 11 6,0 0-28,0 0 7,0 0-20,0 0 10,0 0-15,0 0 7,0 0-12,0 0 13,0 0-12,0 0-3,0 0 11,7 6-12,-7-6 12,2 9-11,-2-9 12,5 15-13,-1-6 19,-1 1-15,-2 1 15,1-1-16,1 4 11,0-3-12,-1 3 45,1-3-49,-1 0 13,1 3-10,-2-2 16,2 0-15,0 0 10,0-1-22,-1 0-8,-2-11-27,4 20-11,-4-20-19,3 20-24,-3-20-153,0 15 81</inkml:trace>
  <inkml:trace contextRef="#ctx0" brushRef="#br0" timeOffset="45788.4164">8011 7328 180,'0'0'210,"0"0"-58,-11-5-12,11 5-37,0 0 2,-10-3-23,10 3 8,0 0-24,0 0 8,0 0-26,-9-4 7,9 4-25,0 0 7,0 0-1,0 0-33,0 0 13,0 0-4,0 0 5,0 0-17,0 0 11,9 4-18,-9-4 17,12 5-19,-3-2 20,1 1-17,0 1 15,0-2-12,1 2 15,3-1-18,-1 0 18,2 1-19,-2 0 2,3 1-43,-4-3-30,3 2-35,-3-1-31,0-2-201,2 0 196</inkml:trace>
  <inkml:trace contextRef="#ctx0" brushRef="#br0" timeOffset="46002.9544">8440 7136 145,'0'0'163,"0"0"-54,6-8-23,-6 8-23,0 0-8,0 0-19,0 0 26,6 9-36,-6-9-9,-1 15 4,1-15-9,-4 17 5,2-5-5,-2-1 32,-1 1-42,0 4 6,-1-2-10,-1 0-1,0 0-49,1 1-53,-2-1-122</inkml:trace>
  <inkml:trace contextRef="#ctx0" brushRef="#br0" timeOffset="59124.1916">25267 6747 17,'0'16'128,"-2"2"-24,0 0-19,2 3 39,-1 3-35,1 0-10,-1 3-26,1 2-2,-2 3-12,2 3-6,0-1-5,0 1-4,3 37 9,2-38-15,0 2-7,1-3 11,2-1-3,4-2 6,0 0 13,-1-5 15,3 0 4,-1-4 0,0-4 0,1 0 1,-1-4 11,-1-2-8,-1-3-6,3-2-6,-3-3-14,-11-3-8,23-2-11,-14-3-2,1-3-39,2-4 20,-5 1-26,-1-4 20,1-2-12,-2 2 25,-1-2 1,-2-2 35,1 4-19,-1-2 16,0-9 3,-2 26-40,2-22 16,-2 22-48,0-19 8,0 19-12,-2-10 22,2 10-14,0 0 21,-9-4-12,9 4 21,-12 11-19,6-5 18,-2 8-18,-4 2 25,-1 6-17,-4 4 17,0 7-16,-4 3 6,3 6 3,-1 1 5,0 12 2,2 1 15,0 5-26,6 0 22,2 1-15,2 1 13,5-6-17,-1 1 3,6 10 1,9 71 12,-6-67-10,1-4 0,1 2-4,0-4 6,-3 0 1,-3-12-2,0-3 3,-4-1 6,0-3 9,-1-3-15,-1-10 43,-6 0-21,3-4 47,-1-1-43,-19 20 37,11-26-43,-1-4-3,-2 0-2,-3-5-4,4-2-22,-3-2-40,-1-3-74,0-4-129,3-1-243,1-5 23</inkml:trace>
  <inkml:trace contextRef="#ctx0" brushRef="#br0" timeOffset="59970.1942">26105 7443 230,'0'0'244,"0"0"-20,3-15-42,-3 15-3,0 0-35,0 0 7,2-13-47,-2 13 5,0 0 65,2-12-91,-2 12-4,0 0-7,0 0-6,4-10-20,-4 10-9,0 0-13,0 0-11,0 0-8,0 0-8,0 0-4,0 0 1,0 0-1,0 0 9,0 0-2,2 16-3,-2-16-1,-2 23 0,0-6-37,-2 4 47,2 2-35,-5 1 49,3 4-45,-1 3 46,-2 0 6,0 0-14,1 0 0,-1 0-1,0 1-9,-6 28-68,9-35 6,1-1-2,1-1-40,-2-5 5,1-1-27,1 0 11,1-4-4,1-2 41,-2 0-20,2-11-83,0 13-160,0-13 204</inkml:trace>
  <inkml:trace contextRef="#ctx0" brushRef="#br0" timeOffset="60261.1946">26141 7570 156,'2'-16'182,"0"1"-42,1 1-22,-1-1-8,3 1-36,0 0 10,-1 0-21,1 2-8,3-1-23,11-10 20,-9 13-33,4 2-11,-1-2 8,2 3-13,2 0 7,-1 3-12,-1 1 12,1 1-24,-3 2 6,1 0 2,-1 2 6,-4 1-11,1 4 11,-1 1-9,1 9 5,-7-6 2,-3 1 1,-3 1 1,1 1 3,-4 0 3,-3 2 8,-3 0-8,-1 0 7,-3-1-10,1-1 3,-4-1-6,4-1-1,-3-2-26,1 2-39,2-4-55,2 1-164,1-4 260</inkml:trace>
  <inkml:trace contextRef="#ctx0" brushRef="#br0" timeOffset="60557.1928">26486 7625 115,'0'0'339,"0"0"-76,0 0-80,0 0-2,0 0-66,0 0 21,0 0-53,0 0 8,0 0-44,0 0 14,0 0-39,15-1 21,-4-3-34,5 0 29,5 1-15,34-8 10,-21 5-21,0 1-5,2 1-1,0-2-4,-1 1-10,1-1-12,3 1-44,-5 1-51,1 0-4,-7 0-28,-1 0-33,-2 0-187,-4-2 179</inkml:trace>
  <inkml:trace contextRef="#ctx0" brushRef="#br0" timeOffset="60832.2048">26982 7321 143,'0'0'214,"0"0"-83,0 0-17,0 0-27,0 0-29,6-7-4,5 11 15,-11-4-51,17 9 4,-9-3-10,2 3 3,1 1-10,0 1 6,0 4-9,-2 0 1,2 2-3,-3 0 4,0 1-2,-3-2 1,-1 1 5,0 1 1,-3 0 2,-2-1 18,-3 1 10,0-2-4,-5 2-7,-1 1 1,0-3-7,-3 1-7,-4 0 13,-1-4-15,2 0 9,-4-1-25,5 1-2,-1-5-28,5 1 8,-8 3-149,19-12-144,0 0 222</inkml:trace>
  <inkml:trace contextRef="#ctx0" brushRef="#br0" timeOffset="61206.1963">27557 7390 87,'0'0'205,"0"0"-55,0 0-37,0 0-31,0 0-9,-4 13-29,-5-6 26,0 3-15,-4 2 9,-3 2-14,-22 25 40,17-17-44,-2 4-7,2-1-5,0 2-7,4-4-9,2 1 13,-1-2-21,3 1 13,2-4-18,2 0 14,2-2-14,3-2 23,-3 1-7,5-2 31,0-1 7,0-3 60,2-10-18,2 20 9,2-13 10,1 1-6,-5-8-10,18 8-13,-18-8-20,26-2-18,-3-4-7,0-5-13,3-1-11,4-8-9,-3-3 7,28-28-75,-32 23 58,0 2-4,-3-3-4,-3 5 0,-3 0 0,-1-1 24,-4 6-41,-1 1 2,-1 1-66,-3 4-28,0-1-69,-4 3-29,0 11-28,-6-16-259</inkml:trace>
  <inkml:trace contextRef="#ctx0" brushRef="#br0" timeOffset="61508.1935">27265 7467 160,'9'-6'171,"-9"6"-56,14-3-18,-14 3-26,15-1-5,-15 1-19,22 1 0,-10 2-15,-3 0 7,12 5-1,-9-1-30,-3 1 8,1 1-10,-1 2 0,1 0 1,-3 2 4,3 0 7,-1 2 9,-1 0 48,2 2-4,-1 0-7,1-1 10,3-1-12,-3 0 47,3 2-25,5-5 16,-1 1-1,0-2-14,6 0-10,0-3-10,0-2-13,1 1-8,2-2-13,1-4-48,0-1-127,-1-3-96,2-2-283,-3-3-24</inkml:trace>
  <inkml:trace contextRef="#ctx0" brushRef="#br0" timeOffset="66135.9324">25769 8286 53,'0'0'184,"0"0"-24,0 0-22,-2-11-16,2 11-12,0 0-14,0 0-9,0 0 1,-3-11 6,3 11-4,0 0-10,0 0 1,-4-10-9,4 10 0,0 0-25,0 0 27,-2-9-51,2 9-6,0 0 0,0 0-6,0 0-4,0 0-10,0 0 9,0 0-3,0 0 3,-4-10-8,4 10-2,0 0-4,0 0 1,0 0-2,0 0-3,0 0 6,0 0 2,0 0 21,4 15-17,-4-15-9,2 12 4,-2-12 2,0 16-18,0-3 25,0-1-16,0 0 22,-5 5-20,3 0 16,-1 0 5,-1 4-9,-2-1-4,1 0 6,-1 2-1,0-1 0,-1-2 1,1 2-3,-1 0 2,1-4-2,-4 2 0,6-2 7,-2 0-8,3-3-3,-3 2 1,3-2-2,-4 12-3,3-15 4,3 0-2,0 0 1,1-11 9,-3 17-10,3-17 3,-2 13-3,2-13 7,0 13-2,0-13-4,0 0 5,0 14 2,0-14-3,0 0 22,6 16-20,-6-16-4,9 5 2,-9-5 8,10 5-7,-10-5 0,13 3-1,-13-3 0,18 3 2,-18-3 2,25 1-2,-13-1-1,2 0 2,5-1 0,1 1-2,2-3 1,1 2-2,4-1 0,2 0 1,0-1 2,5-1-3,2 2 20,-2-2-25,5 0 2,0 1-1,0 1-1,4-2 0,3 1 0,4 1 0,-3 1 0,52-1 5,-50 2-15,-3 0 20,-4 0-21,-2 2 5,3-1-1,-5 1 1,0 1 3,-1-2 4,-8 2 7,0-1-8,-3-2 1,0 3 2,-6-1 2,1 0 2,-2-1-4,0 1 3,-4 0-2,1-1 4,-1 1-1,-1-1 16,1 0-4,-1-1 1,0 0-2,2 3 9,-3-3-6,1 0-3,-1 0 0,1-3-2,-1 3 4,10-2 29,-23 2-26,21-3 5,-21 3 14,19-4 5,-19 4-2,16-5 0,-16 5-7,15-5 0,-15 5 20,14-7-3,-14 7-21,11-5-2,-11 5-11,13-8 1,-1 1 10,-12 7-10,9-7 0,-9 7 27,11-7-28,-11 7 2,9-6-2,-9 6-1,9-6 2,-9 6-6,8-6 5,-8 6-6,5-6 5,-5 6-8,0 0-2,10-5 2,-10 5-4,0 0 4,8-8-6,-8 8 7,0 0 0,0 0-5,9-7 3,-9 7-7,0 0 6,0 0-5,0 0-2,0 0 0,8-7 1,-8 7-2,0 0 0,0 0 6,0 0 9,0 0-12,6-6-2,-6 6 0,0 0-1,0 0 9,0 0-9,0 0 4,0 0 8,0 0-4,0 0 12,0 0 1,7-5 13,-7 5 25,0 0-35,0 0-2,6-11 5,-6 11-9,0 0 13,7-11-5,-7 11-8,9-13-1,-6 3-3,3-1 1,0-2-8,1-1-52,1-1 61,2-2-57,-3 0 64,3 0-56,-2 0 58,-1 3-58,0 2 55,0 0-88,-1 0-24,-1 4-108,-1-1-108,-4 9-368,6-8-184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1:20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5371 6186 20,'0'0'180,"0"0"-25,0 0-43,0 0 0,6-9-16,-6 9 2,0 0-23,0 0 75,0 0-58,0-13-18,0 13 20,0 0-29,0 0 9,-2-10-19,2 10-9,0 0-2,0 0-10,-5-9-2,5 9-5,0 0-7,0 0-7,-4-10-3,4 10 0,0 0-8,0 0-5,-10-3 4,10 3-1,0 0-1,-10 2 19,10-2-25,-9 5 21,9-5-23,-11 7 22,11-7-25,-11 10 28,11-10-24,-11 11 16,-2 3-11,8-7-12,-2 1 25,2 1-24,0-1 22,-1 3-21,0-1 20,0 2-20,1 3 20,1-3-20,0 3 22,-2-1-21,4 2 17,-2 0 3,1-1-2,-1 18 2,3-15-19,1 0 21,0 1-23,0 1 22,1 1-21,-1-1 25,3 2-26,-2 2 28,1-2-22,0 2 21,-1-1-22,1-2-1,0 1 3,0-2 4,1-1 0,-3-1 1,1 1 0,-1-2 0,2 0 1,-4-4-3,2 2 17,-1-2-11,-1 0-2,-1-1-2,1 0-2,-2-2 5,-1 1-1,0-1 5,-1-2 34,-8 6 23,8-8-24,0 0-3,6-6 2,-16 8 3,16-8-6,-12 2 0,12-2-10,-14 0-7,14 0 1,-13-2-44,13 2 45,-11-7-45,11 7 48,-8-7-49,2-1 25,6 8 17,-2-9-12,2 9-14,4-11-1,-4 11 0,8-12 3,-8 12 0,11-11-6,-11 11-4,14-8-10,-14 8-9,13-7-5,-13 7 3,13-3 6,0 3-15,-13 0 30,13 2 3,-13-2 1,11 8 12,-4-3 0,-2 3-7,-5-8 2,8 16 1,-3-6 0,-2 2 25,-1 2-25,1 1 18,-1 2-19,-1 2 22,-1 20-14,0-14-12,-3 0 22,2 0-22,-2 0 22,2 2-22,-2 0 25,-1 3-23,2 1 26,-1 1-21,1-4 4,0-2 3,0 2-6,2 0 3,0-2-4,1 27-4,2-28 12,-1 0 4,2-3-2,1 1-2,2-1-4,0-2 6,1-1-1,1-2 3,3-1-1,0-2 3,2-3 1,4-3-35,0-1 11,0-4-14,2-2-14,2-2-47,1-4-19,3 0-64,-1-7-246,2 0 119</inkml:trace>
  <inkml:trace contextRef="#ctx0" brushRef="#br0" timeOffset="3290.7033">5189 6138 101,'0'0'170,"0"0"-15,0 0-32,0 0 9,0 0-31,0 0 1,0 0-22,0 0 6,0 0-12,0 0 0,0 0-20,0 0 2,6-6-26,-6 6 20,0 0-25,0 0-23,0 0 9,0 0-16,0 0 12,0 0-14,0 0 12,0 0-13,0 0 18,13 3-15,-13-3 17,6 6-24,-6-6 21,7 10-18,2-1 7,-9-9 9,11 11-13,-11-11 16,10 12-19,-10-12 18,9 8-18,-9-8 18,12 8-14,-12-8 19,13 6-15,-13-6 24,17 1-16,-17-1 17,22-3-20,-6 0 20,-2-2-30,2-2 25,3-3-31,1-1 5,0-2 3,2-1 20,-4 2 11,-1-3 43,-1 1-14,0 2 28,-1-1-40,-2 1 18,-1 2-39,-2-1 15,11-9-4,-13 10-46,0 5 5,-1-2-47,-1 0-36,-6 7-23,14-8-6,-14 8-25,12-5-24,-12 5-66,13-1-87,-13 1 218</inkml:trace>
  <inkml:trace contextRef="#ctx0" brushRef="#br0" timeOffset="4229.2594">6598 5936 180,'0'0'190,"0"0"-43,0 0-10,0 0 4,0 0-38,0 0 7,0 0-21,0 0 5,0 0-30,0 0-1,0 0-30,0 0 23,0 0-26,0 0-26,0 0 12,0 0-19,0 0 15,0 0-20,10 6 17,-10-6-18,6 7 18,-6-7-16,6 10 17,-6-10-19,8 13 20,-2-6-20,3 9 4,-3-7 4,0-2 0,-1 3 4,2-2-2,-2-1-2,2 2 5,-2-1 3,0 0-9,2-2 1,-7-6-3,11 12 4,-11-12 3,10 12-2,-10-12 2,13 12 5,-13-12-3,5 8 6,-5-8-5,0 0 0,9 6 3,-9-6 2,0 0-1,0 0-7,13 4 3,-13-4-1,0 0 0,12-5 2,-12 5-2,12-8-1,5-4-12,-7 3 27,2 1-24,0-1 22,3-4 0,1 1-12,0 1-12,2-2 31,0 1-17,0 0 24,0 0-24,-3 2 16,-1 1-26,-1 0 27,0 1-47,-3 1-29,-1 1-52,1 2-53,-10 4-47,13-8-170,-13 8 167</inkml:trace>
  <inkml:trace contextRef="#ctx0" brushRef="#br0" timeOffset="12694.0321">5149 9385 160,'0'0'178,"0"0"-48,4-13-23,-4 13-21,0 0-14,3-12 4,-3 12 5,0 0-1,1-6 62,0-5-86,-1 11-13,0 0-11,0 0-10,0 0-6,4-10-6,-4 10-4,0 0-1,0 0-3,0 0-1,10-2 2,-10 2-5,12 2 2,-12-2-2,14 6 0,-3-1 14,-2 2-18,4-2 17,1 3-15,-1 0 16,2 1-16,2-1 15,1 2-15,-3-2 13,2 0-15,-3 0 17,2 0-16,-2-2 17,2 0-18,13 5 12,-16-7 14,-1 0-21,-1 0 11,0-1-17,-1 0 17,-10-3-19,18 5 18,-18-5-18,14 6 17,-14-6-15,12 3 16,-12-3-12,9 3 19,-9-3-5,13 3 35,-13-3-22,0 0-19,0 0 1,14-3-3,-14 3 20,7-6-16,-7 6-2,11-11-6,-5 5 8,1 0-8,4-2-7,-2-1 6,2-2 1,6 0 2,15-13-3,-13 14 0,2-2-1,-1 1 0,3 1-2,-1 2 2,1 1-3,0 1 3,1-1 0,0 5 3,1-1-4,0-1 6,-1 4 0,-1 0-1,4 2-4,23 1-7,-24-1 7,-5 0 2,0 1 0,-1 0 1,-1 1 3,2-2-3,-5-1 0,4 2 5,-2-1-2,-1 1-2,1-1 5,1-2 1,2 0-2,-2-2-1,3-1-2,1-2 1,2 0 5,-2-3-2,7-1-12,-2-3 9,0 0-13,0 0 21,1-4-14,-2 3 13,1-1-8,-1-1-1,0 2 10,0 2-14,-3-2 9,25-7-9,-26 11-4,0 1 13,-3 2-10,2-2 17,-2 1-20,0 0 13,-3 1-1,-1 2-2,0-1 9,-1-2 2,-2 2-6,2 1 9,-4-1-2,-1 2-2,12-6 4,-13 6-9,0-2-3,1 3-5,-10 2-20,14-7-28,-14 7-28,13-3-36,-13 3-44,13-7-245,-13 7 144</inkml:trace>
  <inkml:trace contextRef="#ctx0" brushRef="#br0" timeOffset="29262.3084">9512 9088 49,'0'-15'347,"0"15"-93,0 0-51,-2-13-31,2 13 89,-2-13-166,2 13-13,0 0-6,-1-15-16,1 15 5,-2-11 18,2 11 14,-1-13 5,1 13-12,0 0-7,-1-14-23,1 14-16,0 0-16,1-11-10,-1 11 16,0 0-22,8-5-7,-8 5-2,0 0 2,15 3 4,-15-3-61,15 4 66,-3-1-51,-2 2 58,2-1-60,0-1 36,0 1-50,1-1 48,-2 1-50,12 2 0,-14-2 53,1-1-35,-10-3 42,17 2-32,-17-2 36,13 3-31,-13-3 43,0 0-44,16 2 43,-16-2-42,0 0 42,9-6-4,-9 6-4,0 0-3,0 0-2,5-10 10,-5 10 10,0 0-4,0 0 1,0 0-6,0-12-3,0 12-5,0 0-4,0 0 5,0 0-2,0 0-4,0 0-7,2-10-2,-2 10 5,0 0-8,0 0-1,0 0-2,0 0 1,0 0-2,0 0 1,0 0 2,0 0 1,0 0 2,0 0 1,0 0 1,0 0-1,0 0-5,-2 10-45,2-10 33,0 0-27,-1 12 32,1-12-1,0 0 3,0 0-4,-2 9 8,2-9-1,0 0 4,0 0 0,0 0 2,0 0 2,-2 12 3,2-12-2,0 0 1,0 0 5,0 0-4,0 0 0,-5 6 2,5-6-3,0 0 0,0 0 1,0 0-3,-10 4 0,10-4 9,0 0-6,0 0 2,-11 5-10,11-5-27,-8 5 12,8-5-35,-23 21-109,13-11 28,-3 4-51,-1 0-215,-2 2 135</inkml:trace>
  <inkml:trace contextRef="#ctx0" brushRef="#br0" timeOffset="32615.1456">6499 10343 85,'0'0'338,"0"0"-212,6-8-23,-6 8-3,0 0-14,0 0 13,7-7-12,-7 7 13,0 0-20,0 0 10,4-10-33,-4 10 18,0 0-31,0 0 7,2-11-25,-2 11 46,0 0-30,-3-10-32,3 10 30,0 0-30,-6-9 27,6 9-23,-5-7 28,5 7-29,-8-8 30,8 8-14,-9-6-6,9 6-1,-13-9-5,6 4-4,-10-5 11,8 6-12,0 0-1,0 0-10,-2-2 4,2 2 2,0 0-5,-3-1 2,3 1 0,-1 1-3,-1 0 5,-1-1-5,2 0-1,-2 3 1,2-2-1,-13-4-1,13 5 1,-1-1-2,0 1 2,11 2-2,-21-3 3,10 0 8,0 2-4,-1-2 1,12 3-11,-20-2 2,20 2 0,-22-3 1,22 3 0,-22-2 0,11 0 2,11 2 3,-22-1 20,22 1-34,-23-1 5,23 1-1,-23 0-4,23 0 8,-23 0 0,10 1 0,2 0 1,-1 1 2,12-2-2,-23 2 2,11-2 5,-12 4 6,13-1-13,11-3-3,-23 3 5,23-3 1,-20 5-3,7-3-1,13-2 2,-23 3-2,10-1 2,2 1-1,-1-1 1,1 0 0,-1 1-2,-1-1 2,-12 5 19,13-4-22,-1-1 23,-2 2-27,4 0-1,-3 0 35,2-1-35,2 0 21,-2 1-30,1 1 36,-1 0-34,3-2 32,-1 3-33,-1-1 24,0 0-12,-10 7-28,11-6 37,0 0-27,-1 1 29,1-2-27,1 2 27,-1-1-27,1 1 31,1-2-30,-1 2 34,-1-1-23,1 0 27,1 1-30,-2 0 21,1-2-21,-7 7 4,7-6 19,1 1-25,0-2 25,-1 0-25,3 2 26,-2-3-27,2 2 27,-3-1-29,9-5 33,-12 9-35,6-2 5,6-7 0,-11 9 5,11-9-1,-16 16 22,16-16-15,-9 9-1,9-9-4,-10 10 5,10-10-5,-8 9 1,8-9 3,-6 10-2,6-10 3,-8 10 0,8-10 2,-7 9-1,7-9 1,-8 12 2,8-12-1,-6 11 0,0-4 0,6-7-3,-8 12 3,8-12-1,-8 13 1,8-13-25,-7 10 37,7-10-35,-7 11 31,7-11-26,-8 11 28,8-11-33,-6 10 35,1-1-15,5-9-12,-6 8 30,6-8-29,-5 11 30,5-11-33,-5 10 31,5-10-28,-5 10 22,5-10-25,-4 11 29,4-11-25,-2 13 26,2-13-25,-3 11 25,2 1 15,1-12-19,-1 13-9,1-13 2,-2 13-4,2-13 2,2 12 1,-2-12-2,0 13 3,0-13-2,1 13 0,-1-13 0,3 12-1,-3-12-3,1 13 3,3-1 3,-4-12-1,4 13-3,-4-13 2,4 15 0,-4-15 6,4 13 0,-4-13-2,7 13-9,-7-13 13,5 12-12,-5-12 0,5 14-4,-5-14 6,8 12 2,-1 2-2,-2-7 1,-5-7 0,8 14 0,-3-7 24,-5-7-28,10 15 24,-4-8-26,-6-7 24,11 14-29,-11-14 27,11 12-22,-4-5 29,-1 0-35,1-2 27,9 10-4,-8-11-24,0 1 26,2 2-21,-1-1 22,0-2-24,1 3 26,-1-2-28,0 0 2,2 0 3,-2 0 1,2-1 1,-2 1-5,2-1 8,-1 2 2,-1-2 2,4-1 4,-3 2 2,2 0-1,-1-3-10,1 2 3,3 1 3,-1-1 1,0-1-1,2 1 2,-1-1 9,0 1-12,2-1-4,-2-2 6,2 2-1,16 1 1,-15-3 0,-2-1-4,1 2 2,-3-2 0,3 1 1,-2-1 1,2-1 0,-3 1 9,5-2-5,-2 1-6,0-3-1,1 1 5,0-1-1,0 0-1,18-6 0,-16 3-2,1 1 2,-2-1-6,1 1 6,0 0-3,0-4 2,-1 3-4,-1-1 2,1-1 2,-1 0-1,0 1 6,-4-2-1,1 4-1,-2-2 7,14-7 1,-14 6-12,-2 2 6,1-1 0,0 1 4,-1-1-1,1-1 0,-1 1-2,-1-1-2,3 1 0,-3-2-2,2 1-38,0-1 44,0 1-40,0-3 45,12-9-21,-11 8-20,0 1 45,0 0-38,-3 1 63,-1 0-61,3-1 2,-3 0-5,-2 0 8,3 0 43,-2 0-49,0-1 46,-2 1-46,1-2 44,-1 2-46,-1-2 45,0 1-45,-1-1 41,1-1-4,-2 1 0,1 0-5,-3 1 3,0 1 4,-1-1 0,0 0 3,-1 1 10,0-1-6,-3 1-7,0-2-1,0 0-4,-9-11 11,5 12-17,-1 0-3,-3 0 1,-2-1 12,1 3-7,-3-2 6,0 1-2,-2 2-23,2 0 24,-3 0 9,-1 2-1,2-1-5,1 4-2,1-2-9,-13-2-15,16 6-43,3 0-45,10 3-8,-18-2-78,18 2-13,-14 6-71,14-6-225,-10 6 22</inkml:trace>
  <inkml:trace contextRef="#ctx0" brushRef="#br0" timeOffset="54877.8593">15283 6634 176,'0'0'274,"-15"-5"-46,15 5-65,-15-3 7,15 3-31,-14-5-8,14 5-7,-15-5-2,15 5-5,-15-9-21,15 9 21,-15-10 13,15 10-18,-12-10-39,12 10-19,-9-12-12,9 12-3,-6-14-15,6 14-12,2-25-13,1 16 1,1-1 3,2 0-7,2-2-2,1 3-3,-1-3 1,3 5 2,-1-1-4,1 3-11,-2 1-4,2 0 6,-11 4-13,21-1 6,-21 1 6,30 12-13,-18-5 22,-2 3 0,0 2 6,2 2 2,-2 1-2,-1 2 0,4 0-16,-3-3 6,1 1-19,-2-3-2,0 2 8,0-2 7,3-3 8,-1 1 0,2-4 9,0 1 3,3-5 0,0 1-1,3-3 10,-1-4-14,6-2 8,-1-2-4,5-6 17,3-3-30,-1-4 12,0-1-17,-1-5 15,-1 1-31,-2 1 28,16-21-39,-23 25 15,-6 5-25,0 2-36,-2 3-61,-2 1-94,-1 0-131,-1 3 163</inkml:trace>
  <inkml:trace contextRef="#ctx0" brushRef="#br0" timeOffset="55381.393">16151 6280 117,'0'0'255,"0"0"-94,8 5-22,-8-5-45,5 11-6,-5-11-31,6 17 0,-5-6-20,2 3 3,0 3-12,-2 1 15,1 1-16,1 5 7,0 0-21,-1 2 14,3 25-2,-1-23-18,-2-3 0,1 0-2,0 0 0,-1-2 4,-1-3-3,2-1 0,-2-2-5,1 0 4,-1-4-1,0 0 7,-1-1 38,0-12 27,2 17 27,-2-17-45,-3 10-18,3-10 14,0 0-34,0 0 22,-14-4-51,9-4 28,-2-7-8,2-1-8,0-6-2,1-3-4,2-6 2,-1-2-2,3-2 7,1 2-3,6-33 45,-3 34-28,1 4-3,0 3-3,2 1-5,1 2-5,1 1-1,3 1 4,0 3-7,1 1 6,3 0-7,-2 5-4,3-1-1,-2 4-2,1 3-4,12 1-14,-16 6 16,-1 3-1,0 0 15,-4 1 0,-2 3 14,0 0-27,-5-9 26,0 21-23,-5-10 22,0 0-25,-2 0 33,-4 1-25,0-3 30,-1 1-26,1-1 21,-2-1-40,1-1 1,1-2-53,2-1-45,9-4-99,-14 6-240,14-6 69</inkml:trace>
  <inkml:trace contextRef="#ctx0" brushRef="#br0" timeOffset="55635.3949">16740 6216 189,'0'0'415,"12"-4"-48,-12 4-118,10-4 9,-10 4-106,0 0 34,14-5-92,-14 5 43,0 0-88,10-4 52,-10 4-84,0 0 47,9-5-124,-9 5-37,0 0-53,13-3-49,-13 3-58,0 0-219,15 2 38</inkml:trace>
  <inkml:trace contextRef="#ctx0" brushRef="#br0" timeOffset="55739.3982">16897 6555 566,'8'11'449,"-8"-11"-101,0 0-85,8 8-78,-8-8-95,0 0-98,0 0-107,11 4-148,-11-4-213</inkml:trace>
  <inkml:trace contextRef="#ctx0" brushRef="#br0" timeOffset="60079.4978">17061 6611 65,'0'0'254,"0"0"-37,0 0 95,0 0-200,0 0 3,0 0-42,0 0 2,0 0-38,0 0 11,0 0-28,0 0 12,-11 5-21,11-5 15,0 0-25,-8 10 18,8-10-19,-5 9 0,5-9-1,-6 11 7,6-11-8,-3 8 2,3-8 3,-4 8-5,4-8 3,0 0 3,-2 12 11,2-12 4,0 0 8,0 0 0,7 5-4,-7-5 5,0 0 7,19-3 68,-19 3-48,8-6 4,-8 6 15,7-5 16,-7 5-3,0 0-12,9-7-11,-9 7-13,0 0-9,8-5-11,-8 5 4,0 0-12,0 0-10,6-8 2,-6 8 18,0 0-34,0 0 0,5-9-2,-5 9-2,0 0-3,0 0-9,0 0-16,0 0-49,0 0-55,0 0-48,7-9-78,-7 9-273,0 0-42</inkml:trace>
  <inkml:trace contextRef="#ctx0" brushRef="#br0" timeOffset="62981.4978">18161 6191 39,'0'0'159,"0"0"-6,0 0-7,0 0-18,0 0-2,0 0-25,0 0 2,0 0-21,0 0 0,0 0 3,0 0-3,0 0 3,0 0-4,1-10-1,-1 10-10,0 0-10,0 0-7,0 0 2,2-12 4,-2 12 0,0 0-1,0 0 19,1-12-10,-1 12-64,0 0 39,0 0-54,0 0 47,0 0-56,0 0 43,0 0-52,0 0 49,0 0 10,0 0-20,0 0-2,-5 12-1,1-2-3,0 4 2,-6 16 2,1-11-8,3 2 32,-2 0-33,0 1 31,-1-2-36,3 0 32,-2 1-30,2-4-4,0-1 1,0 0 4,1-3-1,0-1 4,1-1-2,2-2 7,-2 0 10,4-9-4,-6 16 53,6-16 47,-4 7-35,4-7-2,0 0-39,0 0 1,0 0-29,-3-15 17,4 3-31,3-5-8,2-4-16,1-1-13,2-7 5,16-34-85,-10 31 106,1 0-45,-2 7 59,0 0 0,0 2-2,-1 5-2,-1 1 6,0 3-8,0-1 2,-2 5-6,1 2-2,0 2 1,-2 1-2,-9 5 3,19-2 1,-19 2-38,19 7 66,-11 0-50,-1 2 51,0 4-19,-1 1-34,0 1-17,-2 2-14,0 0-45,-1 1-8,-1 0-34,1-1-13,0 0-6,-3 0-55,-2 11-186</inkml:trace>
  <inkml:trace contextRef="#ctx0" brushRef="#br0" timeOffset="63135.4999">18079 6384 283,'0'0'360,"-11"-5"-129,11 5-1,0 0-63,-11-2 1,11 2-66,0 0 5,2-11-50,-2 11 13,14-11-41,-1 5 14,2-2-68,4 2 6,3-3-82,1 2-28,2-1-38,0 1-61,3-1-146,-4 1 171</inkml:trace>
  <inkml:trace contextRef="#ctx0" brushRef="#br0" timeOffset="67047.4677">19518 6028 126,'0'0'237,"0"0"-70,0 0-2,4-9-33,-4 9 19,0 0-29,0 0 17,0 0-44,-1-12-3,1 12-11,0 0 0,0 0-6,-6-8-10,6 8-13,-12-7 30,12 7-55,-16-2 2,3 4-2,-2-2-8,-2 3-3,-2 1-3,-1-1-3,-2 2-1,3 2-3,-1 0 3,4 0-1,1 1-43,2-1 48,-1 2-11,-6 6 2,11-8-3,2 1 5,7-8-10,-6 17 0,6-17 9,1 14-7,4-6 5,2 0-7,4 1-1,1-1-1,-1 2-11,3-2-12,-1 2 1,1 0 4,-1-3 4,0 4-3,-2-3 2,1 2 4,-1-2 5,-3-2 22,0 2-25,-2 0 26,0 0-24,-2 0 24,-4-8-24,4 14 34,-4-14-31,-3 16 28,-2-6-30,-15 8 14,8-9 3,-2-1-28,0-1 25,-1 0-23,2-2 16,2-2-82,1 0-41,10-3-76,-15 0-228,15 0 98</inkml:trace>
  <inkml:trace contextRef="#ctx0" brushRef="#br0" timeOffset="67646.4654">19772 5765 10,'9'-5'276,"-9"5"-110,12-5-41,-12 5-30,11 3 38,-11-3-85,4 14-11,-4-14 2,-4 24 11,2-7-4,-3 5-15,0 0 11,-3 7-19,-1 2-1,0-2 6,1 3-7,2-1 7,-3 1-18,3-1 11,-7 22 16,8-27-32,0-3 10,1-2-19,-1 0 17,1-3-12,0-3 9,1-1-12,-1-2 12,2 0-12,2-12 28,-9 17-61,9-17-23,-10 7-18,10-7-40,-15 0-4,15 0 23,-20-5 23,9 0 46,-1-1 13,-2-1 22,-1-1 5,1 0 39,-1-1 14,0 3 29,2-2 12,0-1-4,0 1-4,3 1-21,1-1-15,-7-3 26,10 5-62,6 6-13,-5-12-5,5 12-5,1-14-1,-1 14-18,13-13-1,0 6 6,1-2 1,4 1 0,1 0-4,3 1 0,1 1 5,-2-2 3,1 1 0,-3 2-5,0 3 1,-2-1-2,-1 1 2,-1 0 9,-3 1-6,0 2-1,-12-1-1,19 4 6,-19-4 2,15 8-3,-15-8 2,11 9 4,-11-9-3,12 17 22,-12-17-23,8 9 13,-8-9-16,5 11 18,-5-11-14,9 9 17,-9-9-14,9 6 21,-9-6-13,13 6 29,-13-6-19,19 1-1,-7-2 3,0-2 7,18-6 23,-18 2-30,1 0 5,1 0-13,-2-1-6,-1-1-5,0 1 1,-2-1-4,-1 2-12,-1-1-4,-1 1-57,1 0-22,-2-1-31,1 1-42,-1 0-221,2-3 157</inkml:trace>
  <inkml:trace contextRef="#ctx0" brushRef="#br0" timeOffset="68021.4678">20249 5804 124,'6'9'187,"-6"-9"-1,-6 29 97,1-14-181,0 4-7,-4 3-31,1 0-8,-1 4-7,1 3-9,-2-2-10,3 0 6,-1 0-18,3-4 9,-3-1-15,3-1 7,0-1-16,1-3 14,0-2-14,2-1 14,-1-2-16,-2-1 17,3-2 12,2-9 57,-4 17 26,4-17 54,-3 12-35,3-12-29,0 0-21,0 0-56,0 0-18,0 0-11,-6-9-23,4-8-19,2 17 58,-3-20-40,0 11 53,3 9-46,-7-16 43,7 16-49,-8-11 40,8 11-41,-11-10 40,11 10-41,-13-3 47,13 3-11,-16 2 2,7 1-6,-2 2-5,3 0-5,-1 0-2,0 4-8,2-3-30,0 3 8,7-9-26,-8 14 5,8-14-30,-5 13 7,5-13-27,7 9-46,-7-9-53,13 8-166,-13-8 167</inkml:trace>
  <inkml:trace contextRef="#ctx0" brushRef="#br0" timeOffset="68899.531">20312 6154 572,'0'0'184,"0"0"-42,10-3-32,-10 3-21,0 0-18,10-4-16,-10 4-12,0 0-8,0 0-7,0 0-2,0 0-3,10-2-9,-10 2-3,0 0-3,0 0 3,0 0 3,0 0 8,11-6 11,-11 6-10,0 0-14,8-7-10,-8 7-41,11-11 11,-11 11 15,9-12 11,-9 12 14,7-13 11,-7 13 10,4-12 12,-1 0 21,-3 12-26,0 0-30,-2-12-3,2 12-1,0 0 0,-10-7-2,10 7 0,-13 3 0,13-3-1,-15 10 2,5-3 2,1-1 1,-1 5-4,1-2-2,-7 12-8,9-12 0,0 1-5,2-2 14,1 1-22,4-9 15,-6 15-12,6-15 22,-5 10-14,5-10 22,-3 10-17,3-10 23,0 0-22,0 0 7,0 0-3,1 3-3,-1-3 23,13 0 16,-13 0 18,0 0 6,12-5-3,-12 5-8,0 0-4,10-4-13,-10 4-13,0 0-20,0 0-16,0 0 5,12-2 0,-12 2 3,0 0 1,0 0 2,6 5 2,-6-5 8,0 0-9,6 10 3,-6-10 2,0 0 1,7 9-1,-7-9 1,0 0 1,0 0 3,5 10 3,-5-10 4,0 0 10,0 0 36,0 0-42,15-1-28,-6-4 2,-2-3-2,3 0 2,0-1 0,0 1 2,-1-1-20,1 1 58,-3 1 22,-1 2-43,1-2 2,-7 7-4,11-9-10,-3 1-34,-8 8 4,7-7 0,-7 7 6,0 0 6,8-5 5,-8 5 8,0 0 8,0 0-12,0 0-15,0 0 19,15 0-26,-15 0 13,0 0 9,0 0-5,21-5-34,-21 5 20,16-9-21,-3 2 3,0-1 27,0 1-45,2-5 9,1 0-29,-1-3 4,-1 1 12,2 1 54,-3 1 59,0 1 43,-3 1-6,-1 0 16,0 5-48,-3-3 6,-6 8-35,12-9 9,-12 9-23,0 0 15,0 0-16,11 4 21,-11-4-12,-3 17 34,-1-2-30,-1 0 3,-2 7-2,0 0-2,-2 0 0,-7 31 21,10-30-10,-2-1-25,3 1 30,0-4-30,1-2 1,0-1-37,1-2 13,0-1-28,0-1 14,0-3-5,0 2 43,3-11-48,-2 9-27,2-9-37,0 0 5,0 0 5,0 0 39,-3-9 5,3 9 49,-1-17 21,1 17 57,-3-19 24,3 19 38,-1-18 11,1 18-13,-1-16-17,1 16-11,0-14-54,0 14 44,0-17 5,0 17-98,5-11 13,1 4-20,4 2-27,3-2-42,4 0-41,3 0-30,4-2-43,8 1-48,3-2-158,7-2 149</inkml:trace>
  <inkml:trace contextRef="#ctx0" brushRef="#br0" timeOffset="69309.6104">21727 5775 46,'0'0'333,"0"0"-87,0 0-45,0 0-38,0 0-18,-19 4-12,-11 16 71,12-6-143,-4 2 15,-1 1-40,3 1 17,0 1-31,3-2-6,1-2 1,2-1-8,3 1 14,2-2-12,-2-3 4,5 1-7,1-2 10,5-9 8,-7 19 42,7-19-38,6 7-4,-6-7-3,15 1-8,-4-4 2,4-1 3,0-1-9,-1-2 19,4-3-54,-2 0 33,2-2-27,-5 4 65,0 2-15,-3-2 15,8-4-24,-18 12-38,13-4 30,-13 4-25,0 0 24,11 4-30,-11-4 38,3 10-30,-3-10-6,4 12 5,-4-12 3,2 15 0,-2-15 0,3 16 1,-3-16-1,4 13 16,-4-13-22,6 12 19,-6-12-12,9 10-53,-9-10-2,14 4 5,-14-4-2,22 0-27,-11-3-16,3-4-3,3 0-32,1-4-15,0 0-24,2-5-31,25-30-181</inkml:trace>
  <inkml:trace contextRef="#ctx0" brushRef="#br0" timeOffset="69481.6073">22131 5627 509,'11'-15'379,"-1"5"-56,-3-1-113,6-3 81,-13 14-176,10-4-46,-10 4 10,0 0-48,4 12 22,-6-2-33,-1 6 22,-4 5-40,-1 0 37,0 4-33,-2 3 29,0 0-30,-1-1-3,1 1 3,-9 23-31,11-28-31,0-1-19,0-2-19,1 0-22,1-1-11,-1-5-14,1 0-16,1-1 1,0-3 2,0-1-193,-2-4 193</inkml:trace>
  <inkml:trace contextRef="#ctx0" brushRef="#br0" timeOffset="69836.6117">21853 5959 45,'0'0'376,"-8"-6"-75,8 6 80,-6-9-262,6 9-5,3-10-48,-3 10 6,11-11-36,-2 4 16,2-2-31,2 1 12,2-5-51,4 1-1,6-3-18,-2-1 18,6-2-9,2-4-21,31-23-50,-31 23 65,1-1 14,-1 0 8,-1 1 0,1-1 7,-4 2 14,-4 4 1,-1 1 38,-1-1 0,-5 4 23,0 3-20,-4 1 14,-1 0-37,-1 1 12,-2 3-34,1-2 14,-9 7-25,10-5 17,-10 5-19,0 0 19,9 8-20,-9-8 27,-2 19-13,-3-2 8,-2 2 1,-2 6-1,-2 3-27,0-1 29,-4 6-19,-12 27 18,16-31 3,-1-3-23,1 0 1,2 0 3,1-5-9,-1 1-20,3-3-31,1-3-34,1 0-21,1-2-18,-1-3-25,2-1-29,2-10-112,-4 16 239</inkml:trace>
  <inkml:trace contextRef="#ctx0" brushRef="#br0" timeOffset="70507.6172">22182 5951 27,'-8'-5'232,"8"5"-49,0 0-48,0 0-21,0 0-42,0 0 0,4-10-22,-4 10 1,0 0-21,16-4 6,-16 4-19,19-4 12,-9 1-22,4 1 13,-1-1 6,1 0 3,3-1 5,-1 1 7,0-1 2,-1 1 9,-2 0-12,-3 1 17,3-1-27,-13 3 9,16-4-25,-16 4 13,21-3-2,-21 3-30,11-2 19,-11 2-23,0 0 21,16-2-17,-16 2 15,0 0-15,13-1 22,-13 1-13,0 0 36,13-4-15,-13 4 36,12-2-14,-12 2 13,22-6 18,-22 6-66,15-8 30,-15 8-18,14-9 42,-14 9-24,10-5 32,-10 5-36,8-7 22,-8 7-44,9-5 20,-9 5-36,0 0 24,0 0-27,0 0 22,0 0-34,0 0 30,0 0-27,-15 3 28,7 2-33,0 1 33,-2 0-32,0 3 26,2-3-32,-1 3 32,2-2-31,0 0 21,1 1-10,1-1-3,-3 0-27,2 5-45,6-12 52,-4 11 13,4-11 6,0 0 4,-3 10 7,3-10-1,0 0 1,0 0 0,11 4 26,-11-4-29,11-4 31,-11 4-39,14-9 31,-6 4-31,8-4 36,-8 4 27,-8 5-31,13-9 22,-13 9-40,9-6 21,-9 6-38,7-4 25,-7 4-21,0 0 20,0 0-26,14 0 36,-14 0-36,0 0 35,5 10-32,-2 0 17,-3-10-12,0 0 0,3 13 6,-3-13-2,0 0 15,2 10-9,-2-10 4,0 0 1,0 0 6,4 12 7,-4-12 18,0 0-9,0 0-23,0 0-27,17-8 28,-11 3-28,2-3 33,1 0-18,0 2 15,-2 0-27,0 0 42,-7 6-41,14-9 24,-14 9-33,10-9 27,-10 9-32,9-5 32,-9 5-30,0 0 32,16-4-36,-16 4-3,0 0 4,0 0-47,15 1 14,-15-1-10,0 0 35,0 0-40,16-1-6,-16 1-55,12-6-53,-2 2-192,0-1 157</inkml:trace>
  <inkml:trace contextRef="#ctx0" brushRef="#br0" timeOffset="70862.6089">22973 5649 385,'0'0'304,"9"-8"-102,-9 8-19,0 0-61,0 0-15,12 1-39,-12-1 9,0 0-30,2 19 16,-2-19-41,-3 21 21,1-8-33,0 1 22,-1 1-30,1-1 25,-1 1-27,-1 10 14,2-14 7,0-1-20,0 2 18,2-12-25,-3 17 30,3-17-26,-2 12 28,2-12-18,-3 11 34,3-11 4,0 0-10,-2 9-14,2-9-76,0 0-3,-6-10-121,6 10 97,-5-12 33,5 12 22,-7-13 12,7 13 25,-10-9-16,10 9 19,-11-8-16,11 8 48,-15-1-26,15 1 30,-24 4-30,10 1 19,1 0-31,-1 2 22,1 0-29,1 1 23,1 0-28,2 1 29,1-1-28,2-2 23,0 3-23,0-3 30,6-6-25,-3 13 30,3-13-27,5 8 25,-5-8-33,14 7-29,5-4-120,-19-3 49,26 0-66,-13-3-278,2-1 80</inkml:trace>
  <inkml:trace contextRef="#ctx0" brushRef="#br0" timeOffset="71228.6117">23263 5653 149,'0'0'348,"0"0"-60,11-4-50,-11 4 30,0 0 149,7-4-257,-7 4-6,0 0-57,0 0 7,0 0-19,0 0-21,0 0-38,0 0 16,9-4-34,-9 4 29,0 0-41,0 0 21,0 0-28,0 0 24,0 0-15,0 0-12,-4 10 28,4-10-28,0 0 27,-6 10-23,6-10 23,0 0-28,-5 7 32,5-7-27,0 0 23,0 0-29,-5 7 30,5-7-27,0 0 30,0 0-3,-7 8-17,7-8 26,0 0-28,0 0 27,0 0-23,0 0 39,0 0-18,0 0 21,0 0-29,0 0 18,0 0-32,0 0-29,0 0-92,0 0-127,0 0-479,0 0-233</inkml:trace>
  <inkml:trace contextRef="#ctx0" brushRef="#br0" timeOffset="72082.6098">23939 5404 95,'8'-9'513,"-2"2"-134,0-1-82,-6 8-71,8-10-48,-8 10-30,8-9-36,-8 9-19,7-8-24,-7 8-24,0 0-14,7-7-20,-7 7-5,0 0 2,0 0-4,3 17 7,-6-2 0,-3 3 17,-1 5-27,0 7 31,-6 5-40,1 4 34,-3 0-31,2 2 28,-1-2-28,3-1 2,-2-1 3,2-1 2,2-7 2,0-2 1,-5 16-47,10-24 56,-1-4-55,1-1 62,0-1-56,1-2 59,-2-1-51,3 0 62,2-10-48,-4 14 115,4-14 29,-4 10 6,4-10-28,0 0-23,0 0-42,0 0-30,9-2-9,0-6-8,-1 0 23,1 2-23,0-4 16,-1 4-24,1 0 17,0 0-33,1 1 11,2 0-21,-2 1 22,4 0-18,-2 1 17,1 1-21,6 0-6,-19 2 38,18 4-26,-18-4 29,16 7-28,-7-3 14,-1 2 4,-8-6 4,13 10 2,-4-5 3,-9-5 6,12 9 0,-12-9-1,16 8-2,-16-8-27,30 5-165,-18-8 29,6 2-64,-2-3-1,2-1-321,0-3-58</inkml:trace>
  <inkml:trace contextRef="#ctx0" brushRef="#br0" timeOffset="72434.6116">24370 5782 223,'0'0'244,"0"0"-60,0 0-46,0 0-20,0 0-35,0 0-10,5 2 41,-5-2-57,0 0 11,7 5-15,-7-5 36,0 0-25,0 0 14,12-2-36,-12 2 16,16-5-28,-6 2 10,1-2-31,0 1 21,1-4-59,0 1-38,9-12-66,-12 9 80,1 1 32,-3-1 13,-2 4 16,0-3-20,-5 9 18,5-13-17,-5 13 11,0 0-14,-2-13 18,2 13-16,0 0 22,-15-3 14,15 3-3,-18 4 14,4 1-28,0 2 19,-4 3-3,1 0-6,1 0-2,0 2-20,0 0 15,1-1-19,3 0 33,1 0-29,2-2 12,1 2-20,1-1 26,3-1-17,2 7 15,6-8-37,-4-8-36,15 13 12,-5-9-13,2 0 5,2-2-22,0 0 6,1-2-18,0-2-16,3 0-56,0-3-112,3-2 270</inkml:trace>
  <inkml:trace contextRef="#ctx0" brushRef="#br0" timeOffset="72642.6153">24658 5704 146,'0'0'249,"0"0"-59,0 0-32,-15 5-27,15-5-28,-15 12-7,5-5-32,1 3 2,-2 0-28,0-1 5,2 4-23,-1-4 19,2 4-28,3-1 15,-2 0-21,0-3 16,3 0-19,1 0 23,3-9-4,-2 25 119,2-25-71,8 10-15,-8-10-6,17 8-8,-6-6 17,-11-2-35,24 0 20,-7-2-47,0-3 30,2-2-76,2-1-3,3-6-54,1-3-13,6-2-46,27-34-426,-26 24 342</inkml:trace>
  <inkml:trace contextRef="#ctx0" brushRef="#br0" timeOffset="72830.6119">25087 5496 227,'10'-12'365,"-1"3"-85,-1 1-69,-1 3-48,0-1-48,-7 6-4,9-6-47,-9 6 15,0 0-48,0 0 20,2 10-36,-6-3 19,-1 5-28,-2 4 20,-4 2-23,2 3 22,-4 2-28,-1 1 27,1 0-20,-14 24 10,15-23 7,2-6-25,0 2 28,1-3-31,0-1 31,1 0-32,3-3 23,-2-2-49,0 0 2,3-2-24,-1 0 24,1-3-6,4-7 27,-6 12-62,-4-7-317,10-5-6,-11-2 149</inkml:trace>
  <inkml:trace contextRef="#ctx0" brushRef="#br0" timeOffset="73081.6102">24856 5782 264,'-6'-10'272,"6"10"-46,0 0-34,-6-11-42,6 11-19,0 0-54,-4-9 11,4 9-30,0 0 14,0 0-28,0 0 13,0 0-37,3-13 24,-3 13-32,9-4 29,-9 4-39,15-4 31,5-3 11,-20 7-32,23-3 17,-12 1-26,0 1 24,3-1-32,-14 2 24,20-3-31,-20 3 21,20 0-31,-20 0 26,16 3-19,-16-3 20,15 8-26,-15-8 31,19 15-12,-19-15-12,7 10 28,-7-10-29,8 9 28,-8-9-22,10 9 33,-10-9 4,7 8-1,-7-8-31,15 4 24,-2-1-128,1-3-100,5 0-304,0-3-11</inkml:trace>
  <inkml:trace contextRef="#ctx0" brushRef="#br0" timeOffset="75512.6141">6363 10354 54,'-11'1'170,"0"2"102,11-3-179,-10 3-9,10-3-14,0 0-11,-15 4-9,15-4-10,0 0-7,-13 4-8,13-4-5,0 0-3,-13 5-3,13-5-3,-7 5 0,7-5-1,-12 8 9,12-8-5,-9 7 2,9-7 5,-8 9 1,8-9-6,-7 10-2,7-10 2,-10 12-6,10-12 1,-9 13-1,9-13-1,-8 14 0,8-14-3,-6 15 2,-3-1 4,9-14-2,-5 14-1,1-5-5,4-9 0,-5 15-3,5-15 1,-4 14-2,4-14 4,-4 16-1,4-16-1,-3 14 3,3-14-2,-1 13-4,1-13 0,0 23 12,0-23-1,3 20 3,-3-20-4,3 18 2,0-7-4,1-2-5,-2 1 12,2 1 0,0-2 4,0 3-3,1-2 2,-1-1-11,0 1 4,1 1-5,-1-1 12,1-2-15,-1 2 11,2-1-14,-1-2 7,-1 3-9,1-1 10,0-1 3,0 1 22,3 0-21,-3 0 16,1-2-20,1 2 17,2-2-22,-3 1 25,10 4-8,-6-7-18,-1-1 25,-9-4-27,21 4 29,-21-4-27,23-1 58,-7-3-62,-2 1 5,2-4 10,-1 1-4,1 1 1,-2-4 5,4 1 2,-2-3 2,18-12 30,-20 11-33,2-2 23,-1 0-20,0-1 12,-2 1-19,0-1 1,-1 1 17,-4 2 3,0 0 7,-1 0-15,-2-3-10,-1 2-7,-1-2 4,-2 4-7,-1-13 7,-1 13-6,-1 0-7,2 11 3,-1-17-15,1 17-33,-1-14-44,1 14-54,-1-9-37,1 9-60,0 0-221,-2-14 58</inkml:trace>
  <inkml:trace contextRef="#ctx0" brushRef="#br0" timeOffset="79176.3441">9064 6959 53,'0'0'180,"0"0"-37,0 0-41,0 0-19,0 0-10,0 0-9,0 0-5,0 0-4,0 0-5,0 0-5,0 0 24,0 0-46,0 0-3,0 0-9,0 0 0,0 0-1,0 0-4,0 0-3,0 0 1,0 0-2,0 0-2,0 0 0,0 0 0,0 0-1,0 0 0,0 0-6,0 0 5,0 0-2,0 0 3,11 3-1,-11-3 4,0 0-2,7 10 1,-7-10-2,7 10-1,-7-10 11,9 12-12,-9-12 13,9 13-12,-4-7 11,4 6 1,-9-12-8,11 10 21,-11-10-13,9 10 17,-9-10-8,9 8 17,-9-8-14,9 6 16,-9-6-10,8 5 4,-8-5 10,7 5 4,-7-5 8,0 0 6,4 2 64,6 4-60,-10-6-5,0 0-4,0 0 2,0 0-12,8 6-5,-8-6-9,0 0-5,0 0-6,0 0-9,0 0 2,0 0-3,0 0-1,8 3 0,-8-3 1,0 0 4,0 0 0,0 0 0,0 0 7,0 0 5,0 0-11,0 0 6,0 0-15,0 0 6,0 0 0,0 0 2,0 0-10,0 0 3,0 0 4,0 0 14,0 0-11,0 0-2,0 0-4,0 0 1,0 0-2,0 0 2,0 0 3,0 0-1,0 0 1,0 0-3,0 0-1,0 0-7,0 0 6,12 0-2,-5-8 3,-7 8-9,10-10-47,-2 2 56,2 1-52,0-4 60,7 0-55,-2-2 60,2 1-61,1-2 63,0 1-55,-2 1 62,2 1-62,-1-2 61,-2 3-56,14-9 30,-16 8 27,0 3-57,-1 1 65,-1-2-66,-1 3 67,-1 0-4,1 0-51,-2 2 84,-8 4-26,13-11-5,-13 11 0,11-4-3,-11 4-1,9-8-9,-9 8 23,11-7-23,-11 7 2,0 0-2,8-5 2,-8 5 1,0 0 0,0 0 6,0 0-9,8-7-1,-8 7-4,0 0 5,0 0-3,0 0-2,0 0-3,8-5 9,-8 5-17,0 0 3,0 0-1,0 0-5,0 0-4,0 0 0,0 0-3,0 0-22,0 0-46,0 0-115,0 0-52,0 0-85,0 0-79,0 0-182,0 0-97</inkml:trace>
  <inkml:trace contextRef="#ctx0" brushRef="#br0" timeOffset="81370.3592">16982 7664 12,'0'0'285,"-14"-7"-79,14 7-45,-21-3-37,21 3-20,-20 0-16,7 3-5,13-3-13,-24 0-5,12 5-7,0-2 0,-14 10 8,13-5-40,1 1-2,-3 3-5,4 3-5,-2 0-2,0 4 3,2 3 1,-2 2-4,4-2-4,1 0 7,3 2-9,0-4-2,1 4 4,4-6-3,2 0 2,1 1 1,2-2 1,0-3 10,4 1 17,3-2 19,-1-2 0,2-1-9,4-5-6,1 1-37,0-5 46,2-2-5,1-2 1,2-5-2,3-2 1,25-21 28,-23 6-40,-3-1-61,-3-3 41,-2-4-49,-1 1 36,-5-4-40,-1 4 14,-4 3 61,-3 4-38,-2 2 57,-1 2-61,-3 2 56,0 1-83,-2 3 2,1 2-50,-3 2-51,-1 3-44,-1 1-34,6 7-259,-17-7 47</inkml:trace>
  <inkml:trace contextRef="#ctx0" brushRef="#br0" timeOffset="81716.3407">16847 7778 309,'0'0'305,"-2"-10"-92,2 10-17,0 0-60,-1-16 1,1 16-43,1-11 32,-1 11-72,2-9 17,-2 9-48,6-8 23,-6 8-37,6-9 24,-6 9-35,9-4 25,-9 4-31,13 0 24,-13 0-27,16 4 25,-7-1-31,1 3 34,3-1-29,0 1 27,1 3 0,0-1-1,4 1-4,18 11 15,-18-13 0,2 2-2,0-3 8,0 2 2,1-2-2,1-2-5,-3 2 0,0-5-4,2 3 0,-4-4-5,2 1 0,-4 1 8,2-4-12,0 1 4,15-7-38,-16 3-34,-1-3 4,2-1-39,1-3-39,-3-1-64,2-3-32,1-3-222,-1 2 80</inkml:trace>
  <inkml:trace contextRef="#ctx0" brushRef="#br0" timeOffset="82372.3546">18652 7217 363,'0'0'346,"5"-10"-66,-5 10-49,0 0-37,4-12-24,-4 12-9,0 0-12,2-10-20,-2 10-24,0 0-27,0 0-18,0 0-19,3-10-18,-3 10-2,0 0-6,0 0 2,-4 12-11,1-3 6,-3 5-8,0 4 1,-1 4-1,-3 5-49,-12 30 22,12-26 51,-1-2-60,0-1 8,2-1 1,1-5 8,1-3 3,1 1 2,-1-5 0,1-1 4,1 0 2,1-4 5,0 0 5,0-1 12,4-9 29,-6 20 168,6-20-156,0 0-38,0 0-24,0 0-22,-7-8-3,7-4 56,2-5-86,2-4 38,1-4-4,0-4 6,3-1 11,2-2-7,-1 0 13,2-1 6,1 4 12,-1 2-2,1-1-7,2 5-3,-1-1-4,-2 6-55,1 2 70,-2 0-14,1 4 2,-2 1-7,0 4 2,1 0-7,-1 3-1,2 2 3,-11 2 0,28 5-3,-18 0-2,0 3-18,0 0-19,0 4-27,-1-2-16,0 2-26,1-1-17,-2 3-38,-1-2-9,-2 2-35,-3-3-207,0 0 109</inkml:trace>
  <inkml:trace contextRef="#ctx0" brushRef="#br0" timeOffset="82514.3416">18640 7415 54,'0'0'477,"-11"2"-136,11-2-122,0 0-6,0 0-99,0 0-4,0 0-22,0 0-33,3-10-8,7 6-25,3-3-6,7 0-46,1-4-25,7 2-5,2-4-38,42-15-163,-35 14 78,-1-1-153,2-1 204</inkml:trace>
  <inkml:trace contextRef="#ctx0" brushRef="#br0" timeOffset="82870.3425">19392 7042 323,'6'-5'267,"-6"5"-52,9-6-28,-9 6-36,9-7-35,-9 7-30,0 0-17,0 0 41,0 0-48,0 0-12,-9 15-18,1-5-2,-1 1-14,0 1 2,0 2-2,2-1 16,0-2 0,0 2-14,2 0-27,2-2 30,0 1-34,2-2 33,4 11-34,2-11 10,1 0 3,2 0 0,1-2 3,1 0 2,4 2 5,-1-3-8,2 1 0,-2-1 1,2 0-7,-2-3 4,0 3 1,-2-2-5,-2-1-1,1 0 2,-10-4 7,15 9-4,-15-9 10,10 8 35,-10-8 23,4 12-3,-4-12-11,-7 14-10,2-5-59,-3 1 57,1 0-56,-2 1 55,1-1-83,1-2 19,-6 7-112,13-15 64,-10 13 0,10-13 15,-7 10 17,7-10-21,0 0-34,0 0-45,0 0-21,7-9-239,0 0 143</inkml:trace>
  <inkml:trace contextRef="#ctx0" brushRef="#br0" timeOffset="83052.3441">19814 6959 139,'9'-10'319,"1"4"-79,-10 6-70,13-5-23,-13 5-29,11 5-22,-11-5-26,6 17-14,-3-5-4,0 4 4,-1 0-30,-1 4 14,-1 1-24,1 2 18,-1-3-29,2 2 22,-2-3-26,0 4 23,1 14 5,-1-19-46,0-1-15,0-5-43,0 5-16,0-6-31,0 1-10,0-12-7,-1 18-194,1-18 210</inkml:trace>
  <inkml:trace contextRef="#ctx0" brushRef="#br0" timeOffset="83389.3496">19669 7338 226,'0'0'234,"-5"-7"65,5 7-205,5-8-10,1 3-28,2-2-1,2-1-25,2-1 22,3 0-35,0-1 10,2-1-5,0 0 32,2 1-9,-3-1 30,2 3-15,0-2 28,11-4 32,-16 9-80,-2-1-12,1 2-14,-3 1 20,-9 3-31,19-1 22,-19 1-30,18 2 24,-18-2-25,17 7 24,-9-2 4,-1 2-10,2-2-28,-1 2 31,0 0-28,1-1 29,-1 2-23,1-1 0,0-1 8,1-1 4,-1 0 16,0 1 3,3-3 7,-2 0-2,2-2-6,-12-1-1,23-3 0,-12 0-8,2-1 1,12-10-50,-10 2-69,-2 1-6,-1-3 10,0 0 9,-2 2 1,-1 1 0,0-1-27,-2 3-30,0-1-34,-2 0-122,0 1 235</inkml:trace>
  <inkml:trace contextRef="#ctx0" brushRef="#br0" timeOffset="84234.3431">20436 6924 87,'11'-8'564,"-11"8"-387,6-7-48,-6 7-27,0 0-31,0 0-5,0 0-13,12 3-14,-12-3 10,4 9-22,-4-9-6,2 19 20,0-6 3,-2 1-8,0 1-3,-2 23 18,1-20-33,0 1 20,1-2-21,-1 0 11,1 0-26,0-3 0,-2-2 3,2-12-3,0 23 2,0-23 3,-1 18 4,1-18 18,0 14 34,0-14 16,0 13 25,0-13-1,0 0-25,0 0-84,0 0-58,0 0 7,0 0-9,-4-10 17,4 10 46,-4-14 17,4 14 15,-5-15 19,5 15-10,-5-10-12,5 10-12,-11-13-31,11 13 5,0 0 3,-16-3 7,16 3-9,-12 5 3,4 0-1,0 0 3,2 2-1,-2 0-5,2 2 9,1-2 1,-1 3 1,3-2 6,-2-1-12,-1 10-82,6-17 58,0 12 4,0-12 1,3 11-1,-3-11-26,9 6-16,-9-6-11,14 0 14,-14 0-9,22 0 24,-11-5 2,2 2 29,-2-1 10,1-1 31,-1 3-6,0-3 39,-2 3-6,-9 2 47,16-6-29,-16 6 1,13-5-8,-13 5-7,11-4-10,-11 4-7,9-5-7,-9 5-6,0 0-5,12-3 2,-12 3-11,10-2 12,-10 2-15,0 0 5,9-4 0,-9 4-3,0 0 1,12-6 0,-12 6 9,14-7-11,-14 7-4,14-10 7,-4 2-4,-1 2-9,0-3-36,1-3 10,-2 1-6,-1 0 4,0 1 29,-1 1 12,-1 0 10,-5 9-4,7-15-1,-7 15-5,5-11-7,-5 11-4,2-10 0,-2 10 1,0 0-1,0 0 7,0 0-8,-15 3 0,15-3 14,-11 11-18,11-11 1,-9 15 1,3-8-7,3 2-11,-1 0 3,4-9 5,-5 15-22,5-15 25,-4 11-18,4-11 32,-1 12-19,1-12 32,0 0-30,2 11 19,-2-11-9,0 0 1,14-5-8,-6 0 7,-8 5 6,14-8 21,-14 8 10,10-7-4,-10 7-14,10-5-3,-10 5-9,0 0-9,13-5-3,-13 5 1,0 0 1,0 0 0,14 4 3,-14-4 0,8 6 2,-8-6 1,7 5 7,-7-5 20,8 9-33,-8-9 3,7 6 31,-7-6-33,7 7 6,-7-7 2,12 4 6,-12-4 28,0 0-31,11 0 3,-11 0-4,12-2-20,-12 2-12,15-9-28,-6 3-22,-2 0 30,1 0-6,0 1-15,-2-1-36,-6 6-30,16-12-56,-10 7-176,3-2 175</inkml:trace>
  <inkml:trace contextRef="#ctx0" brushRef="#br0" timeOffset="84902.3435">22174 6686 252,'4'-14'315,"-1"2"-15,2-12 115,-4 14-274,-1 10-19,2-19-21,-2 19-25,1-12-14,-1 12 5,-3-13-27,3 13-20,-7-7 5,7 7-8,-14-1-3,3 2-2,-2 6-4,-4 1 3,-2 4-4,-1-1 0,-1 4 4,-1 2-7,3-2-3,-2 1-6,6-2-24,1-1 36,1-1-37,4 0 37,0-4-36,3 2 45,0-1-25,6-9 40,-5 16-52,7-2 26,-2-14-18,11 15-1,-3-7 40,3 2-40,1 0 38,0-2-41,2 2 49,-3-1-51,2 1 34,-2 1-47,0-1 46,-1 0-37,-1-1 39,-3 1-36,5 7 28,-9-8 57,-2-9-38,3 16 61,-3-16-55,-1 16 63,1-16-85,-8 16 63,3-9-71,-1 0 56,0 1-10,-3-3-41,2 0-18,7-5-69,-15 8 36,15-8-41,-12 0-65,12 0-32,-9-6-15,9 6-11,-4-15-271,4 15 39</inkml:trace>
  <inkml:trace contextRef="#ctx0" brushRef="#br0" timeOffset="85424.3408">22301 6496 361,'0'0'284,"14"-5"-97,-14 5-16,9 7-59,-9-7 5,8 17-41,-7-3 4,0 3-32,-2 3 0,0 4 13,-2 2 11,-2-1-55,1 6 29,1-1-40,-3-2 28,3-1-31,-1-1 25,1-2-7,-1-2-1,-2 24 21,3-29-18,1 0-20,-1-2-25,2-1-8,-2-2 5,2 0 3,1-12 2,-4 17-40,4-17-30,-5 10 1,5-10-5,-10 5 9,10-5 18,0 0 9,-25-5-11,25 5 53,-18-7 1,18 7 3,-21-5 7,11 1 17,-1 1 8,0 0 10,11 3 17,-17-5 16,17 5-3,-15-4 4,15 4-20,-11-5 11,11 5-23,-10-4 23,10 4-33,0 0 8,-4-9-31,4 9 24,7-7-23,2 1 20,-1-1-25,4 1 20,0-2-20,2 1 16,2-2-16,-2 1 35,4-1-4,-4 1 5,14-5 17,-14 7-37,-4 2 1,0-1-7,2 2 1,-2 1-3,-10 2 18,18-4-53,-18 4 31,13 0-24,-13 0 27,14 1-22,-14-1 24,10 8-20,-10-8 29,15 15 1,-15-15-35,10 9 33,-10-9-30,9 10 34,-9-10-26,11 9 34,-11-9-32,10 8 38,-10-8-34,11 4 37,-11-4-41,14 3 36,-14-3-49,18-5 10,-7 3-31,3-4-11,-2-1-30,2-2-41,-2 0-24,4-2-3,-1-1-75,0-1-92,0-3 223</inkml:trace>
  <inkml:trace contextRef="#ctx0" brushRef="#br0" timeOffset="86120.3492">22820 6496 46,'5'-7'389,"-5"7"-102,7-8-92,-7 8-18,0 0-57,0 0-7,3 9-40,-3-9 25,-5 20-19,1-7-13,-2 4 7,-1 4-21,-1 1-8,-1 2-12,0 4-34,-1-2 34,1 2-38,1-2 37,-1-3-44,3-2 38,-2 1 0,-2 17-21,3-24 16,4-1-5,-1 1-1,0-4 0,1 0-1,1-2 1,2-9-34,-5 15 59,5-15-21,-4 12 67,4-12-57,0 0-22,-8 7-102,8-7 4,-8-11-59,8 11 105,-5-12 32,5 12-18,-6-16 43,6 16-21,-9-12 29,9 12-31,-9-10 24,9 10-28,-10-7 24,10 7-21,-14 0 31,14 0-29,-16 2 35,16-2-34,-17 7 25,9-2-33,0 0 33,-1 2-29,3-2 19,1 3 7,5-8 0,-11 14-4,11-14 1,-5 10 8,5-10-6,-3 10 4,3-10-3,0 0 2,2 4 6,7 3-14,-9-7-25,16-2 32,-5-2-31,2 0 31,2-4-43,-1 0 49,5-2-35,-1-2 33,1 1-36,0 0 31,-1 1-30,-4 3 32,-1-1-37,10-2 11,-14 6 18,-9 4-30,17-4 39,-17 4-42,13-3 32,-13 3-25,9 5 30,-9-5-23,8 10 9,-8-10 34,4 13-42,-4-13 34,4 15-35,-4-15 33,3 17-35,-3-17 32,2 14-31,-2-14 35,3 12-35,-3-12 63,2 9-60,-2-9 44,0 0-41,7 11 43,-7-11-42,0 0 23,15-1-37,-6-3 34,1-2-39,15-9-54,-11 3 42,-2 2-7,1 1 48,-1-2 39,-3 3-35,-1 2 25,0-1-44,-8 7 21,12-9-27,-12 9 42,10-5-46,-10 5 31,0 0-30,0 0 33,11 4-26,-11-4 26,0 0-26,7 10 25,-7-10-25,0 0 28,6 8-25,-6-8 39,0 0-30,12 7 61,-12-7-44,14-2 2,-3 0-7,3-3 41,4-1-57,23-11-15,-18 8 0,-1-3-19,-3 3-23,1 1-31,-5 1-71,0 1-103,-4 2-144,-11 4 129</inkml:trace>
  <inkml:trace contextRef="#ctx0" brushRef="#br0" timeOffset="86915.3424">21032 8632 438,'0'0'231,"-10"-5"-47,10 5-35,-8-13-30,6 3-24,1-1-27,1-3-5,2-1-22,2-4-6,4 0 3,1-1 15,-2 1-18,5 2 18,-3 0-32,10-7 18,-9 16-18,0-1-26,-1 4 17,-9 5-23,18-4 2,-8 8 2,0-1 4,0 2-1,-1 2 21,2 3-22,-2-1 17,-1 3-20,2-4 23,-1 4-24,0-3 28,1 2-3,0-3-3,-1 1 4,4-3 4,-3 1 6,2-2-26,0-2 38,2-3-35,0 0 40,3-5-39,1 0 39,0-2-49,1-4 48,0 0-57,21-23 35,-22 17-36,-2 0 37,-3 4-40,1 0 40,-4 1-48,0 2-5,0 0-45,-3 2-41,0 1-29,0 1-26,-2-2-22,-5 8-195,12-11 157</inkml:trace>
  <inkml:trace contextRef="#ctx0" brushRef="#br0" timeOffset="87271.3765">21837 8234 39,'8'6'258,"-3"4"-58,0 1-33,0 3-20,1 3-17,-3 4-19,4 1-25,-5 1 8,2 4-27,0 24 42,-3-29-66,0 0-10,-1-3 8,2-3 8,-2 0 4,0-2 8,0-2 24,0 0 10,0-12-40,0 17 112,0-17-16,-3 13-46,3-13-116,0 0 57,0 0-74,-13-3 31,7-4-69,2-7 45,0-1-65,1-7-4,1-2-36,2-3-30,3-7 16,1 2 40,2-1 32,3 1 25,0 2 43,1 2-12,2 2 20,11-18-20,-11 27 6,1 3-4,-1 4-2,-1 0-2,-2 3 0,-9 7 5,17-5 2,-17 5 20,10 3 5,-10-3 7,5 13 19,-5-13 4,-2 18-26,-2-6 14,-12 20 9,5-14-38,1 2-27,-2-1-20,-1 1-47,3-3-60,1 1-276,0-5 111</inkml:trace>
  <inkml:trace contextRef="#ctx0" brushRef="#br0" timeOffset="87683.3543">22373 8192 234,'0'0'248,"10"15"-64,-4-6-40,-3 3-27,-1 3-28,0-1-6,-1 5-19,-1-2 20,0 3-43,-1-1 22,-1 1 4,1 1-8,-1-2-10,-1-1 0,1-1 10,-1-1-11,0-1 23,2-3-52,-1 0 54,2-12-28,-4 19 93,4-19-40,-4 13 45,4-13-19,-7 5-158,7-5 48,0 0-59,-3-13 44,3 1-65,2-4-8,1-2 21,3-4-42,1-1 34,4-4 31,-1 3 26,1-1 36,0 6 12,-2 0 0,8-11 6,-9 16-36,1 6-5,-1-1-1,1 2-3,-1 2 21,-8 5-25,16-2-8,-16 2 7,16 2-2,-16-2-2,15 10-38,-6-3 51,-3 2-43,1-1 52,-1 4-48,2 0 9,-2 0 7,-1 1 7,2 1-5,-2-2 25,0 2-65,1-1-9,1-1-44,-2-1-27,1-1-20,2-2-16,1-3-266,0-1 95</inkml:trace>
  <inkml:trace contextRef="#ctx0" brushRef="#br0" timeOffset="87966.3424">23033 8160 2,'0'0'382,"0"0"-100,-5 16-54,-2-4-4,-2 3-86,0 3 4,-3 3-65,-1 2-4,1 3-16,-1 1 18,1 0-44,1-1 10,1 0-26,2-4 28,3-3-40,-1-4 41,3 2-54,-1-2 50,2-5-36,0 1 67,2-11-35,0 17 82,0-17-70,5 8 59,9-8-66,-5-5-22,3-5-3,3-3-4,-1-3-11,3-6-19,-2 0-13,2-2 21,-4-3-50,1-1 58,-3 3-3,1 0 7,-5 3 8,0 4-9,-2 1-4,0-9-200,-6 14 18,1 12 13,-7-15-20,7 15-48,-13-9-158,13 9 145</inkml:trace>
  <inkml:trace contextRef="#ctx0" brushRef="#br0" timeOffset="88226.8709">22853 8250 293,'0'0'191,"8"-5"-31,-8 5-34,10 3-3,-10-3-20,13 6-24,-7 0-11,1 1-4,0 0-4,0 5-13,2-2-1,-2 1-4,2 2-1,0-1 0,0 0 25,0-1-33,1-1 49,-1 1-35,0-4 45,1 2-54,2-3 44,1-1-61,1 0-6,2-2-4,-2-2-22,6-2-38,-2-2-52,1 0-49,2-4-102,22-13-555</inkml:trace>
  <inkml:trace contextRef="#ctx0" brushRef="#br0" timeOffset="88437.8781">23674 8213 234,'0'0'329,"0"0"-37,0 0-80,12 2 23,-12-2-74,0 0 54,0 0-101,16-1 45,-16 1-96,11-3 49,-11 3-80,18-4 41,-6 1-73,18-4 38,-12 2-32,-2 2-76,1-1 0,-1 1-35,0 0-34,-3 2-26,1 1-18,-1 0-22,-13 0-218,20 3 109</inkml:trace>
  <inkml:trace contextRef="#ctx0" brushRef="#br0" timeOffset="88598.8731">23781 8369 89,'-6'7'329,"-1"-1"-95,7-6-57,-8 10-34,8-10-24,-6 7-8,6-7-12,0 0-1,0 0-19,0 0-10,4 11-5,-4-11-19,17-3-25,-5-1-27,2 0-22,3-2-32,2-2-34,0-1-79,20-20-535</inkml:trace>
  <inkml:trace contextRef="#ctx0" brushRef="#br0" timeOffset="88900.8699">24012 8100 94,'0'0'331,"0"0"-78,0-13-83,0 13-14,0 0-48,0 0-3,0-14-44,0 14 9,0 0-33,0 0 14,0 0-28,0 0 10,1-13-24,-1 13 26,0 0 0,0 0-21,0 0 12,0 0 6,0 0 5,0 0 11,0 0 0,2-11-5,-2 11-3,0 0-1,0 0-6,0 0-5,0 0-4,0 0-5,0 0 10,0 0-10,0 0-8,0 0 3,0 0 0,0 0 7,0 0 5,0 0 31,0 0-26,0 0 5,0 0-2,0 0-5,0 0-5,0 0-4,0 0 3,0 0-8,0 0 0,0 0-2,0 0-7,0 0-3,0 0-5,4-9-14,-4 9-11,0 0-5,0 0-40,0 0-59,0 0-48,14 2-46,-14-2-324,0 0-59</inkml:trace>
  <inkml:trace contextRef="#ctx0" brushRef="#br0" timeOffset="89797.8751">23754 8215 148,'0'0'230,"-13"3"-48,13-3-8,-11 3-3,11-3 15,0 0 1,-17 3-57,17-3 32,0 0-65,-13 4 44,13-4-80,0 0 58,0 0-85,-6 0 71,6 0-24,-11 3-70,11-3 56,0 0-71,0 0 64,13-3-69,-13 3 58,25-4-62,-6 0 62,7-1-10,3-2-11,4 1-8,2-1-1,1 1 7,34-8 29,-36 7-32,-2 1-4,-4 2-4,-2-1 1,-4 0-4,-2 1 3,-2 1-1,-4 1-8,-1 1 0,-1-1-1,-12 2-3,19-4 2,-19 4-1,15-4-5,-15 4-16,13-3-20,-13 3-25,11-1-20,-11 1-27,0 0-48,9-5-41,-9 5-26,0 0-36,0 0-237,0 0 9</inkml:trace>
  <inkml:trace contextRef="#ctx0" brushRef="#br0" timeOffset="90203.4091">23734 8393 119,'0'0'265,"0"0"-58,0 0-29,-8 5-19,8-5-14,0 0-11,0 0-18,0 0-5,0 0-15,14 0-8,-14 0-6,22-6-12,-7 2-12,7-2-7,1 0-7,2 0-7,6 0 50,1-3-75,0 1 57,0-2-72,0 3 54,-2-1-68,-4 1 28,-2 2-65,-1-1 36,-2 0-48,12-3-90,-16 3 14,-4 1-35,-1 1-16,0-1-238,-1-3 99</inkml:trace>
  <inkml:trace contextRef="#ctx0" brushRef="#br0" timeOffset="90563.4081">24247 8068 257,'-4'-8'297,"4"8"-58,0 0-25,0 0-9,0 0-7,-6-11-20,6 11 5,0 0-7,0 0-29,0 0-10,-4-7-26,4 7 58,0 0-106,0 0-10,0 0-10,0 0-9,0 0-8,0 0-4,0 0-9,0 0 5,-4-10-13,4 10-11,0 0 0,0 0-3,0 0-1,0 0 1,0 0 8,0 0-4,13 8 4,-13-8 2,12 9-3,-3-4 4,3 2 3,0 3-8,2 0 16,1-1-3,1 4-4,0 0-1,-1 0-53,1-2 62,-1 3-57,6 7 22,-9-11 49,-5-1-65,-1 0 64,-1-1-54,-5-8 62,4 20-51,-5-11 7,-3 4 2,-5 1-47,-6 2-71,-3 2-85,-5 1-179,-5 1-205,0-5-107</inkml:trace>
  <inkml:trace contextRef="#ctx0" brushRef="#br0" timeOffset="108524.2353">11704 7781 152,'0'0'214,"0"0"-51,0 0-26,0 0-24,0 0-14,0 0-6,0 0-8,0 0-9,0 0-11,5-8 8,-5 8-23,0 0-12,0 0 1,0 0-18,0 0 36,0 0-24,0 0-13,4-10 10,-4 10-18,0 0 15,0 0-17,0 0 16,0 0-19,-2-11 17,2 11-23,0 0 19,-5-8-24,5 8 20,-7-7-26,0-2 18,7 9 0,-9-8-20,3 1 49,6 7-59,-16-7 28,16 7-20,-14-9 22,14 9-21,-15-8 20,15 8-18,-16-6 18,16 6-19,-16-6 19,7 3-20,-9-4 6,7 4 48,0-1-62,0 1 8,0 3 11,-1-3-11,0 1 14,12 2-18,-22-5 18,11 3-16,-3 2 5,1-2-10,0 1 13,-1-1-7,1 2 11,-12-2-10,11 2 3,14 0 14,-26-2-11,26 2 13,-25 0-17,25 0 13,-25 0-8,25 0 6,-25 0-6,25 0 10,-26 2-8,15-4 11,-3 4-13,14-2 11,-25 1-10,10-1 8,2 1-9,-2 1 9,0-1-7,-3 1 0,1-1 0,-1 0 9,1 2-7,0-1 7,-1 0-10,2 1 14,1-3-19,1 3 20,0-1-14,-11 1-5,13 0 12,0 0-10,0 0 11,2-2 0,-2 1-5,1-1-3,-1 4 8,1-2-5,-1 0 3,2 1-2,-3 0 0,3-1-2,-2 3 3,1-4 9,-8 8-17,7-4-2,3-1-2,-1-1-1,0 3-1,1-1 0,0 0 4,-1 0-1,1 1 6,0 1-1,-1 0 0,1-1 3,-2 2 1,0 0 0,1-1-3,-13 11-2,11-8 4,0-2 1,0 2 3,0-1-2,-2-2-4,-1 4 0,-2-2 0,1 1-2,-1 1 2,-1-3 3,4 0 3,1-2-1,-1 1 1,3-1-4,-10 5-3,12-5 4,-1-3-1,4 1 1,-2 0 2,8-5-1,-11 9-5,11-9 0,-9 11 0,9-11 1,-8 7-1,8-7 2,-5 10 3,5-10-3,-3 9 3,3-9-2,-2 10 1,2-10 2,-1 10-2,1-10 1,0 12-2,0-12 2,0 12 0,0-12 1,0 17-2,0-17 4,0 13-4,0-13 3,1 16-4,-1-16-3,2 27 1,-2-27 6,4 19 2,-1-9 5,-1 1-5,1 0 6,1-1-7,0 0 6,2 1 0,-1 1 13,0 1-9,2-2 3,0 1 11,2 1-10,-1-1 1,10 10 31,-9-11-35,1 2 9,1-1-14,1-2 32,0 1-29,0-1 23,0 2-39,0-4 32,1 3-24,-1-3 19,2 2-29,-3-2 26,3 0-29,-1 0 29,17 5-11,-15-7-21,0-2 40,2 3-41,-2-3 27,2 0-24,-2 1 25,3-2-34,-3 2 33,2-4-28,-2 2 31,2 0-31,-3-1 30,3 1-32,-3-1 32,21 1-8,-19-3-19,3 0 30,-2 2-28,2 0 27,-3-2-31,3 0 34,1 0-33,-2 0 38,1 0-38,0 0 42,-1 0-39,2 0 48,-2-2-46,3 2 40,-2 0-46,-1-2 42,2 2-44,0 0 42,0 0-42,-1 0 38,1-1-40,-1 1 44,2-2-34,-2 2 53,0-2-60,2 2 50,-2-3-52,1 1 53,1 1-60,18-4 37,-18 4-28,-2-2 2,0 1 4,0-1 1,-1-1-1,2 1 6,-3 1-1,2-1 3,-2 0-3,0 1 2,-1-1-1,1-1 7,1 2-3,0-1 2,19-3-6,-18 3 0,-1-1 2,3 0-3,-3-1 6,5 3-1,-4-4 0,1 2 0,1 1-1,-4-1 4,4 0-1,-2-1-1,0 2 5,0-2-3,0 1 2,18-4 2,-17 1 12,-4 2-14,2 0 0,-1 0-4,-1 0-5,-1-2 5,1 2 1,-2-2 2,2 0 3,-3 1 5,1-1 4,-3 0-1,0 3-1,3-4-7,5-8 74,-7 8-86,-5 1 65,1 2-73,2-4 73,-5 1-71,3 0 62,-2 2-70,2-2 62,-4 1-58,1-1 59,-1-1-69,-4 9 64,9-14-74,-9 14 71,5-19-8,-5 19-6,7-18-13,-7 18-3,2-19-3,0 9-2,-2 10-1,0-19-4,0 19-1,-2-19-2,0 8-4,0 0-8,-3-1 11,2 2-5,1-3 0,-7-12-24,3 12 29,-1 1-4,2-1 16,-2 0-12,-1 1 3,1 0-62,0-3 68,0 5-55,-3-2 64,1 2-57,-1-2 60,1 1-53,-4-2 60,-3 2-56,-15-10 35,17 10 37,-2-1-62,0 5 63,3-1-70,0-1 62,-1 3-62,5-1 46,-5 1-79,4 0-7,0 3-67,-2-1-47,2 3-51,-3 1-273,-1 1-5</inkml:trace>
  <inkml:trace contextRef="#ctx0" brushRef="#br0" timeOffset="112411.9007">6266 11710 57,'0'0'236,"0"0"-51,-12-5 11,12 5-62,0 0-4,-12-4-6,12 4-7,-12-3-16,12 3 12,0 0-20,-15-5-13,15 5-11,-12-3 2,12 3-6,-11-3-17,11 3-4,-9-4-10,9 4-5,-11-3-4,11 3 0,-11-4-6,11 4-5,-10-3-1,-3 1-24,13 2-14,-13-4 41,13 4-41,-15-2 42,15 2-40,-18-1 41,18 1-40,-23 1 49,9-1-51,1 2 39,-1 0-39,-4 1 41,2-2-44,-1 2 45,-16 3-21,16-2 17,2 0-5,-2-1 0,3 1-2,-1-1-2,1 1-3,-1 0 1,1 0-3,0 0 20,1 1-25,-2-1 2,2 1-1,-2 2 0,2-2 7,-17 8-9,17-5-6,-3 0 2,2-2-2,-4 4 3,1-3-3,-1 4 5,1-2 0,-2-1 1,4-1-4,2 0 8,-1 0-1,3-1 3,2-1-2,-1 1-3,-8 2-3,10-4 5,-1 3 1,2-2 7,-1 0 0,-2 3-3,3-1-7,0-1 38,-1 2-44,0 0 5,1 1 2,0 0 2,-1 2-5,0-2 5,0 3 2,-4 6-3,6-8 0,0-2 3,1 1-27,-1-1 32,3 0-31,-3 1 35,6-9-27,-8 14 28,8-14-29,-8 15 39,8-15-38,-8 14 30,4-6-37,4-8 41,-6 17-37,6-17 39,-6 18-33,6-18 31,-5 17-31,5-17 32,-3 19-31,0-9 28,3-10-32,-1 18 33,1-18-31,-1 20 27,1-20-1,0 17-2,0-17-3,1 31 14,0-22-9,-1-9-3,4 21-12,-1-10 9,-2 1-5,3-1-1,0 0 4,-1 4-4,1-3 2,0 2 1,0-1-1,1 0-2,0 0-5,0-1 7,6 15 0,-6-15 1,1 1 3,2-1-4,-3 1-3,1 0 10,2-1 4,-2-1-6,3 2-8,-1-1 5,1 1-4,-1-1 2,2-1-3,-1 2 1,0-1-4,11 12 5,-11-12 1,2 0 0,0 0 0,-1 0 1,3 1 1,-3-2-1,4 3-26,-4-4 29,2 0-23,0 1 55,1-2-58,0 2 43,-1-2-40,0 0 34,14 8-12,-12-9-23,0 0 42,0-2-32,0 2 2,1 0 5,1-3 4,0 2 2,0-2-1,0 1 5,1 0 1,1-1 2,-1 0-2,2 0-3,-2-1-1,21 5 15,-19-5-13,4 0 5,0 0-3,1 0 3,0-2-10,-3 0 1,3 0-5,-1 0 3,0-1-2,-1-1 6,1 0-1,0 0 0,-3 0-3,2 0 3,0 0-6,-1-1 4,0-1 3,1 1 0,0 0-3,-1-1 2,1 0-2,1-1 2,1 2 0,-1-3-3,0 0 3,1 1 3,1-2-1,-1-1-2,-2 0-2,25-6 71,-23 2-66,-2 3 51,1-3-68,0 1 57,2-1-64,-4 0 63,2-4-67,-1 4 70,-3 1-67,0-3 69,0 2-64,-1-1 71,0-1-83,3-3 81,15-12-14,-18 15-62,0-1 64,-1-1-70,-2 2 70,2-3-73,-2 3 76,0-2-75,-2 0 78,1-1-71,-2 1 70,-1 1-64,2-1 57,-3-1-59,-1 2 54,8-13-11,-11 12-43,1 2 73,-1-2-73,-1 1 61,-1-2-62,0 3 5,0-3 7,-2 3 7,-1-2 18,1 2-6,-1-2-1,-1 1-3,0 0 0,-1-2-4,-3-15 3,1 14-10,-1 0 3,1 0 49,-3-1-62,0 0 61,1 0-64,0 0 53,-2-1-60,1 0 59,0 1-56,-1 0 51,0-2-8,0 1-7,1 0-2,-9-14 18,8 15-22,-1 3-9,1-1 4,-1-1-8,-1 0 7,1 2-4,0 0 2,0-1 1,-1 3-2,-1-2-59,2 1 77,-1 1-60,0 0 68,-1 0-66,-7-9 26,9 10 41,-2 1-60,1 1 56,-1 0-57,1-2 58,-1 3-57,0-2 58,0 2-53,-2 1 51,1-2-39,-1 1 38,2 2-55,-3-1 67,3 0-66,1 2 58,-2-1-57,2 1 5,-2 0 4,0 1 6,1 0 0,-1 0 5,0-1 2,1 2 2,-2-1 2,2 1 52,-2-1-62,1 1 55,1 0-61,-1 1 54,-9-3-22,10 2-38,0-1 61,10 4-60,-18-3 60,18 3-59,-18-4 51,18 4-51,-14-2 54,14 2-50,-16-3 49,16 3-52,-14-4 46,14 4-53,-16-1 55,0-1-22,16 2-27,-17 0 53,17 0-56,-22 1 54,22-1-52,-23 3 49,8 0-54,-2 0 52,-1 3-52,-4 1 58,-3 5-74,-1 1 25,-7 4-47,1 1-79,-34 31-341,34-21-146,-8 5-145</inkml:trace>
  <inkml:trace contextRef="#ctx0" brushRef="#br0" timeOffset="115052.4512">6044 12167 91,'0'0'140,"0"0"-37,0 0-26,0 0-16,0 0-8,0 0 8,0 0-9,0 0 5,0 0-17,0 0-6,0 0-5,0 0 5,0 0-2,0 0 1,0 0-5,0 0-3,0 0-2,0 0-4,0 0-3,0 0-3,-11-2-3,11 2-3,0 0 0,0 0-2,0 0-4,0 0 3,0 0-3,0 0 1,0 0 0,0 0 0,-11 2 5,11-2-10,0 0 10,0 0-11,0 0 7,0 0-9,-9 5 13,9-5-11,0 0 8,0 0-9,-8 6 3,8-6 0,0 0-2,0 0 12,-5 9-12,5-9 14,0 0-18,0 0 14,-7 10-10,7-10 7,0 0-7,-4 9-1,4-9 3,0 0 0,-4 12 3,4-12-6,-3 14 2,3-14 2,0 0 1,-2 13 0,2-13 7,-3 11-8,3-11-1,-2 11 2,2-11 0,-2 12-3,2-12 1,-1 12 1,1-12 1,-1 10 3,-1 1-5,2-11 1,-1 13 0,1-13-1,0 12-1,0-12 3,-1 11-2,1-11 1,1 12 1,-1-12 1,0 12-2,0-12 0,1 13 1,-1-13 10,2 10-12,-2-10 10,2 12-13,-2-12 11,3 12-10,-3-12 13,2 12-12,-2-12 10,4 12-9,-4-12 8,4 12-10,-4-12 9,5 11-10,-5-11 43,7 12-49,-7-12 13,9 17 3,-9-17-11,5 10 11,-5-10-11,6 11 12,-6-11-12,7 11 13,-7-11-10,8 10 17,-8-10-11,7 10 9,-7-10-12,8 8 10,-8-8-11,7 9 13,2 0 7,-9-9-12,9 8 10,-9-8-15,9 9 16,-9-9-14,10 6 9,-10-6-14,10 5 17,-10-5-13,11 4 20,-11-4-12,11 5 18,-11-5-10,13 2 16,1-2 20,-14 0-35,13 0 17,-13 0-15,11-1 20,-11 1-28,14-1 43,-14 1-52,12-5 29,-12 5-25,11-2 31,-11 2-33,9-4 42,-9 4-43,9-6 36,0-1-28,-9 7-4,6-10-6,-6 10 5,6-11-1,-6 11 1,3-13-8,-3 13 4,2-15-5,-2 15-5,0-19 5,-2 7 0,1 2 1,0-1 6,0 1 2,-2-2-7,0 0-1,1 2 0,-1-1 0,-3-3-3,2 2 2,0 0-25,1-3 33,-3 2-28,1 0 35,-1-1-28,0 2 33,0-3-27,0 2 34,-2-1-32,-6-10 50,7 12 4,-1 0-50,-1 2 38,0 1-46,1-1 33,1 4-70,-3-1-2,-1 1-35,-1 3-36,0 1-46,-2 2-73,-3 0-181,-2 3 119</inkml:trace>
  <inkml:trace contextRef="#ctx0" brushRef="#br0" timeOffset="116417.9908">5269 12200 89,'0'0'134,"0"0"-33,0 0-17,0 0-21,-7-8-8,7 8-9,0 0 4,0 0-2,-9-5-2,9 5-6,0 0-9,0 0-6,-11-5-7,11 5 10,-12-2-20,12 2 1,0 0-5,-14 2 5,14-2-7,-13 3 6,13-3-4,-13 4 13,13-4-17,-16 7 5,16-7-6,-15 8 6,15-8-6,-13 10 0,13-10 0,-12 9 1,12-9-3,-9 14 0,9-14 3,-8 14-3,8-14 3,-5 15-3,5-15 0,-2 17 3,2-17-2,0 18 0,2-7-1,2-1 11,-2 2-9,9 12 14,-5-11-2,2-1-11,1 0 3,0 0-3,0-2 8,1 3-7,0-2 12,2-1-8,-1 1 11,1-2-7,0 0 12,1 0-10,-3-1 15,3-1-14,9 5 28,-11-7-2,0-3-8,0 2 18,-1-1-17,1 0 14,1-3-18,-12 0 15,21 0-20,-10-3 14,1 1-20,-1-1 15,1-1-21,1-1 25,0-3-16,13-9 38,-12 5-11,-2 3-24,3-6-8,-5 6 1,2-4-1,-3 2-5,0-1 1,1-1 4,-3 1-21,0-1 30,-2 1-20,0 0 23,-1 1-29,0 1 29,1-12-14,-5 22-20,0-22 28,0 22-35,0-19 62,-3 7-65,1 2 50,-3 0-53,1 0 36,-1 1-9,-2 0-3,1-3 0,-3 3-3,0-2-2,-1 4-2,-3-3-1,2 2 7,-2-1-5,-1 2-3,0 2 1,-2-2-2,2 2-2,-2 0-7,2 0-1,1 2-8,1-1-17,0 4-30,1-3-30,11 3-37,-21 0-21,5 6-385,7-2 429</inkml:trace>
  <inkml:trace contextRef="#ctx0" brushRef="#br0" timeOffset="122052.989">6313 12609 49,'0'0'127,"0"0"-22,0 0-16,0 0-17,0 0-2,0 0 77,0 0-78,0 0 1,-4-9-4,4 9-3,0 0-1,0 0-5,0 0 1,0 0 0,0 0-3,0 0-7,0 0-16,-7-4-3,7 4-10,0 0-8,0 0 7,0 0-11,0 0-1,0 0 2,9-3 0,-9 3 3,14-6-1,-14 6-6,20-6 1,-6 1 0,2 1-5,1-2-19,3 1-36,1-2-50,2 0-130,22-10-188</inkml:trace>
  <inkml:trace contextRef="#ctx0" brushRef="#br0" timeOffset="138149.2459">5541 12901 137,'0'0'163,"0"0"-39,-15-1 83,15 1-125,0 0-18,-11-1-6,11 1-10,0 0-6,-14-1-3,14 1 5,0 0-2,-13 0-3,13 0-3,0 0-1,-13-2 1,13 2-5,0 0 2,-11-2 23,11 2-36,0 0-2,0 0-5,0 0-2,-12-1-3,12 1 1,0 0-1,0 0 4,0 0 6,0 0 4,0 0 4,-13-2 8,13 2 2,0 0-23,0 0 36,0 0-14,0 0-29,0 0 26,0 0-27,-10-2 20,10 2-27,0 0 20,0 0-27,0 0 22,0 0-24,0 0 24,0 0-22,14-6 28,-14 6-25,32-7 25,-14 0 12,4 0-22,4-3 59,5-2-47,9-3 49,2-4-51,14-3 63,3-2-68,5-2 55,2 1-18,4 0-8,0 1-70,1 3 62,-1-1-67,65-15 31,-73 21 28,-11 3-59,-3 2 56,-4 1-52,-8 3 52,-4 2-55,-5 1 48,-2 0-53,-5 0 55,-1 2-54,-3-1 66,-2 2-63,-2 0 64,1-2-62,-3 0 53,-10 3-56,18-2 56,-18 2-72,14-2 37,-14 2-65,13-4-28,-13 4-52,7-5-34,-7 5-1,7-5-23,-7 5-159,0 0 171</inkml:trace>
  <inkml:trace contextRef="#ctx0" brushRef="#br0" timeOffset="138550.2533">6607 12218 331,'0'0'244,"0"0"-52,-7-7-34,7 7-25,0 0-9,0 0-19,-7-7-9,7 7-7,0 0-10,0 0-9,0 0-15,-5-7-13,5 7-12,0 0-8,0 0-8,0 0-7,0 0 2,0 0-1,16 1 3,-6 2-5,0 2 3,4 2-3,0 1-2,5 3 1,-1 1 35,4 4-47,-1 0 40,22 18-12,-22-15-32,-3 0 46,0 1-44,-1 0 41,-5-3-41,-1 0 46,0-2-56,-4-1 46,-1 1-51,-2-1 48,-2 2-65,0 1-3,-4 0-60,-1 0-61,-10 25-546,-1-21 358</inkml:trace>
  <inkml:trace contextRef="#ctx0" brushRef="#br0" timeOffset="147386.4716">4891 8053 264,'0'0'207,"0"0"-53,0 0 44,18-1-132,-8-5-11,8-3-12,5-6-16,10-4-7,7-1-3,10-6 1,5-2-5,2-1-26,3 1 11,-1-2-31,1 2-31,-1 2-27,-4 2-54,-4 0-87,-8 6 75</inkml:trace>
  <inkml:trace contextRef="#ctx0" brushRef="#br0" timeOffset="152599.6542">5862 13421 74,'-6'-8'179,"-2"-1"-43,1 2-22,-8-7 58,8 6-122,-2 1-1,0 1-18,0 1 7,-1-2-15,0 1 10,-1 1-12,1-1 9,0 2-16,0 1 6,-2-1-11,2-1 9,0 2-15,10 3 6,-21-5-1,21 5 0,-20-4-2,20 4 1,-20-5 10,20 5 13,-17-3-4,17 3 17,-17-3-14,17 3 18,-17-2-24,17 2 12,-14-3-21,14 3 16,-16-2-16,0-1 49,16 3 1,-15-1-15,15 1 23,-13-3-30,13 3 26,-14-3-37,14 3 22,-11-1-32,11 1 21,0 0-31,-14-3 21,14 3-32,0 0 26,-10-2-32,10 2 21,0 0 1,0 0-34,-12-3 24,12 3-32,0 0 23,0 0-29,0 0 17,0 0-23,0 0 27,0 0-21,0 0 28,0 0-18,0 0 25,0 0-20,22-2 9,-8 2 19,2-2-24,6-1 25,4 1-26,3-3 21,7 1-19,6-2 19,4-1-24,4-1 36,0-1-38,2 0 12,0 1-41,0-2 23,0 1-17,49-8 2,-53 9 35,0 1-15,-5 0 2,-7 1-2,-1 1 0,-2-1-3,-6 3 2,-1-1 0,-1 1 1,-6-1 5,-1 1 1,-2 1 3,-3-1-1,0 2 3,-2 0 7,-11 1-5,19-3 0,-19 3-28,13-2-24,-13 2-42,0 0-56,13-2-144,-13 2 239</inkml:trace>
  <inkml:trace contextRef="#ctx0" brushRef="#br0" timeOffset="154078.1933">5452 13918 459,'0'0'196,"-6"-9"-62,6 9-14,-8-11-35,8 11 12,-14-9-29,4 6 28,-1 0-32,0-1 8,-4 2-36,-3 2 21,-3 0-26,1 3 40,-4 1-30,0 5 27,-2 3-32,-1 2 16,-1 8-36,0 3 24,0 3-30,3 3 27,3 3-33,2-2 22,4 4-31,1 0 34,6-5-31,2-1 0,3 0 5,3-4-19,6 24-84,2-29 43,4 0-14,0-4-16,4-2-9,2-4-10,5-4-30,1-1-37,0-4-173,1-4 196</inkml:trace>
  <inkml:trace contextRef="#ctx0" brushRef="#br0" timeOffset="154366.1908">5481 14150 54,'0'0'286,"0"-16"-47,0 16-62,-3-5 99,-5-4-155,8 9-34,0 0 4,-17 6-22,10 1 11,-1 1-37,-1 2 10,3 5-32,-3-3 18,4 3-28,-1-1 22,3 3-29,0-3 22,3-3-29,1 15 21,2-15 0,1-1-21,0-2 23,2-1-17,3-2 22,0-3-31,-9-2 25,23 0-29,-13-2 26,4-6-33,-1 1 22,0-5-22,-1 0 10,-3-5-22,-1 0 19,-2-2-39,-3 0 32,-2 2 7,-1-1 33,-1 2-17,-4-1 25,2 5-19,-3-2 12,0 2-24,-2 3 20,0 0-36,1 4 3,-1 0-40,8 5-9,-22-6-128,22 6 72,-11 4-24,11-4-42,-12 8-128,12-8 231</inkml:trace>
  <inkml:trace contextRef="#ctx0" brushRef="#br0" timeOffset="154919.1893">5476 14145 497,'0'0'230,"-6"-8"-20,6 8-53,-6-9-7,6 9-63,-6-9 5,6 9-41,-4-11 8,4 11-33,0 0 11,0-15-31,0 15 15,4-10-24,-4 10 17,9-7-31,-9 7 20,14-7-22,-14 7 21,16-1-20,-16 1 21,21 3-16,-10 1 19,-1-2-20,1 3 23,0 2-22,-1-2 21,-1 1-20,0 1 17,0-2-14,7 8 7,-9-8 25,-7-5-28,11 9 25,-11-9-17,9 7 59,-9-7-22,7 5 31,-7-5-40,0 0 30,0 0-34,0 0 21,0 0-34,7-3 18,-7 3-43,2-20-6,-2 20 23,3-17-26,-3 17 20,5-17-22,-5 17 34,5-15-29,-5 15 27,9-14-35,-9 14 40,11-8-42,-11 8 50,12-4-51,-12 4 27,15-2-21,0 4 6,-15-2 21,15 4-24,-15-4 27,17 7-26,-17-7 26,14 8-24,-14-8 24,11 5-24,-11-5 26,9 6-15,-9-6 26,0 0-16,11 6 37,-11-6-33,0 0 27,6-8 0,-6 8-52,1-12 26,-1 12-30,1-18 2,1 7 7,0 3 8,1-3 1,-1 1 1,-2 10 0,7-15-4,-7 15-2,6-12 2,-6 12 7,10-9-3,-10 9-4,11-5 9,-11 5-34,0 0 9,17 0-39,-17 0 4,13 3-6,-5 2-19,-8-5-27,17 9-34,-10-4-44,2 2-170,0-2 184</inkml:trace>
  <inkml:trace contextRef="#ctx0" brushRef="#br0" timeOffset="155401.1913">6119 13922 132,'4'8'173,"1"5"-20,0 2-4,2 2-51,1 4-14,10 27 61,-5-20-56,-1 0-26,2 5 2,0 0-27,0-1 16,0 1-30,-3-4-5,2-2-4,-3 1 0,1-3-3,-3-6-1,-1 1 1,-1-5 8,-2 0 23,1-2 15,-2-1 7,-3-12-10,1 16-10,-1-16-5,-4 10-6,4-10-11,-10 5-2,10-5-7,-18-8-16,4 1-9,-2-6-14,-3-6 4,-1-3-18,-3-5 27,-15-38-20,22 31 10,2-3 33,4 2-21,0 5 18,4-1-17,2 6 17,1 1-22,3-2 20,1 3-21,2 2 3,1 0-2,2 2 6,3 1-1,-1 4 4,8-9-15,-8 14 9,0 4 0,-8 5 20,16-5-18,-16 5 17,12 4-14,-6 0 11,-6-4-12,8 19 17,-7-7-16,-1 3 17,0 2-22,-2 0 4,-1 1-38,-5 18-120,5-20 41,-1 1-50,1-3-135,1-2 230</inkml:trace>
  <inkml:trace contextRef="#ctx0" brushRef="#br0" timeOffset="155710.2058">6279 13781 289,'2'-10'435,"-2"10"-293,0 0-27,0 0-20,0 0-10,-4 13-14,2-3 22,1 3-56,-2 2 16,2 2-28,-2 3 11,3-2-23,0 2 16,4-2-24,-1 0 17,4 16-5,-3-18-20,1-3 20,3 0-17,0-4 22,-2 0-14,0-2 23,-6-7-17,14 5 23,-14-5-34,16-5 34,-10-1-31,2-1 29,-3-6-34,0-1 19,-1-19-37,-3 15 19,-3 1 0,0 0 15,-2 2 5,1 0-7,-4 2-4,2 1-6,0 3-13,-1 1-24,-1 0-12,7 8-21,-15-7-7,15 7-12,-14 0-20,0 5-147,6 0 76,8-5-142,-9 7 223</inkml:trace>
  <inkml:trace contextRef="#ctx0" brushRef="#br0" timeOffset="156153.1952">6320 13855 148,'0'0'237,"0"0"-50,14 2-53,-14-2-17,0 0-32,3 14 55,-3-14-76,2 12-26,-2-12 8,2 12-25,-2-12 12,4 13-19,-4-13 8,5 11-10,-5-11 12,6 10-14,-6-10 14,8 10-12,-8-10 15,12 2-22,4-2 27,-5-2-14,-2-3-16,1 1 16,-1 0-18,0-1 24,0-2 15,1 2-37,-10 5-5,14-7-2,-14 7 1,13-5 1,-13 5 7,0 0 1,16 3 13,-4 6-7,-7-2-20,0 3 22,3 0-17,-3 0 19,1 1-23,-1-2 19,0 0-26,-5-9 27,9 16-21,-9-16 16,11 13-18,-11-13 24,10 6-23,-10-6 7,20-5-53,-12 0 0,1-6 0,0 0-11,4-5-19,-3 0 4,0-4 9,0 0-13,-1 0 19,0 0 35,1 0 39,-2 3 46,0 3 18,-3 0-15,2 3-15,-1 2-9,-1 1-13,-5 8-5,11-11-1,-11 11 5,12-6-8,-12 6 1,0 0-3,14 3-1,-14-3-2,11 7 0,-11-7-3,11 13-14,-8-2-27,3-2-42,7 14-381,-7-9 386</inkml:trace>
  <inkml:trace contextRef="#ctx0" brushRef="#br0" timeOffset="156851.1902">8911 13169 182,'0'0'159,"0"0"-56,5 2 55,-5-2-98,0 0-18,0 0 13,1 11-12,-1-11 7,-3 9-11,3-9 12,-4 9-15,4-9 9,-5 12-23,5-12 8,-3 13-14,3-13 17,-1 12-13,4 2 25,-3-14-2,8 17-13,-1-9 19,2-1-8,5 2 24,1-1-14,5-1 28,5 0-28,5 0-1,5-2-2,2 0-9,9-2-4,3 0 3,4-1 22,5-1-41,3-1 28,3 0-33,11-3-2,3-1 1,3 0-3,1 1 2,5-6 3,3 1-8,2-3-7,3 0 7,1-3-4,1-1-4,-3-2-2,0 1 24,81-20-51,-97 19-2,-7 1 44,-4 2-30,-19 2 39,-3 3-44,-12-1 42,-2 3-41,-7 2 39,-5-2-67,-2 2 0,-2 1-42,-5-1-34,-2-1-25,-8 6-14,3-4-415,-1-9 407</inkml:trace>
  <inkml:trace contextRef="#ctx0" brushRef="#br0" timeOffset="157187.1914">10705 12883 303,'0'0'289,"-15"-7"-45,15 7-23,-10-4-30,10 4-39,-9-6-31,9 6-28,-9-4-13,9 4-19,0 0-14,0 0-12,-9-6-10,9 6-3,0 0-6,0 0-1,0 0 1,0 0 4,0 0 12,20 0-3,11 3 8,-13 2-37,6-3 53,3 3-55,0 0 56,5 2-55,-2 3 59,0 0-64,-1 2 27,-2 3 11,-3 1 61,-2 4-74,-3-2 56,-5 4-12,-1 1-17,-3 23 0,-11-20-79,-2 0-63,-3 6-90,-7 5-82,-1 0-367,-2-2-146</inkml:trace>
  <inkml:trace contextRef="#ctx0" brushRef="#br0" timeOffset="160145.2609">5136 15441 256,'-7'-6'241,"-5"0"98,12 6-214,-10-6-39,10 6-3,-8-4-33,8 4 2,0 0-28,-7-7 7,7 7-19,0 0 12,0 0-19,-2-12 11,2 12-16,7-7 19,0 1-20,15-6 4,-6 6 7,5-4-15,6 0 16,2-2-14,10 0 4,2-5-2,1 3 2,4-4 11,10-2-15,2-2 16,3 0-17,3-3 16,3 1-16,1-1 15,73-27-1,-70 25-12,-2 2 11,-3 0-17,-4 3 21,-3-3-16,-13 8 28,-5 2-8,-5 1 21,-7 2-23,-6 4 20,-3-1-23,-3 4 21,-2-2-29,-2 2 24,1 0-24,-4 2 18,-1-1-22,-9 4 23,17-8-13,-17 8 42,12-4-32,-12 4 29,10-3-32,-10 3 26,0 0-37,10-6 22,-10 6-31,0 0 16,0 0-22,4-2-14,-4 2-8,7-6-47,-7 6-13,0 0-44,0 0-29,0 0-55,8-5-154,-8 5 171</inkml:trace>
  <inkml:trace contextRef="#ctx0" brushRef="#br0" timeOffset="162337.2545">6337 15057 2,'-12'-13'379,"12"13"-246,-8-7-22,8 7-3,-6-6-27,6 6 6,0 0-17,-11-8 1,11 8-28,0 0 0,0 0-26,-8-5 8,8 5-19,0 0 10,0 0-16,-3 15 14,3-15 24,4 19-26,-2-3 13,3 2-19,1 1 3,0 5 0,3 5 12,1-3-19,2 10 16,-1-1-18,3 1 12,-1 1-16,1 1 14,-2-3-4,0 2-1,2 0 1,-2-4-2,-1-3-2,0 1 0,-2-3 6,2 0 1,-1-1-24,-1-3 19,0-3-16,-1-1 17,-2 0-13,1-5 16,0-2-14,-2 0 13,7 9-6,-7-13-7,-5-9 18,11 15-19,-4-8 21,-7-7-18,13 6 16,-13-6-17,15 4 22,-15-4-16,19-3 7,-6 1-20,-1-1 22,3-3-20,0-1 20,26-11-8,-15 6 5,2-3-3,5-2 1,5-3-2,1-1-2,9-4 1,2-4-1,4 0-16,2 0 34,1-3-34,6-1 23,1 0-23,5-4 4,5 2 5,106-49 3,-88 41 18,0 1-20,0 1 19,-1 0-17,1 2 18,0 2-16,-14 4 12,17-4-16,-16 7 14,1-2-19,-1 1 18,1 1-18,-5-2 26,2-1-24,1 3 0,-6 0 2,-1-1-12,-2 2-2,-2 2 6,-3 0 1,-4-2 2,-4 6 5,-4 0 4,-12 4-2,-2 0 5,-4 2 12,-7 4 11,-2 2 5,-4 0 6,16-8 46,-23 10-43,-1 1 3,1-1-10,-1 1-8,-1 0 4,-1-1 9,-1 2 10,1-2-10,-3-1 4,0 3 1,1-2 1,-3 1 2,-1-1-12,2 0-1,3-9 36,-5 8-44,-1-1-6,0-1-3,-2 1-4,1-4-7,-2-1 5,0-2-19,-1 1-13,0-4-28,-1-5 31,0-1-28,-3-4-2,0-1 13,-1 0 1,-8-28 57,7 31-30,-1 4 43,2 4-37,-2-1 41,0 1-42,1 3 49,1 3-39,0 0 48,-2 2-56,4 1 46,-3-2-54,2 4 64,-1 0-74,5 10 69,-10-24-23,10 24-28,-7-11 46,7 11-63,-6-11 51,6 11-60,-5-8 55,5 8-59,-4-9 60,4 9-56,0 0 57,-4-7-58,4 7 60,0 0-58,0 0 57,-2-5-31,-4-5-26,6 10 60,0 0-60,0 0 58,0 0-56,0 0 62,-7-6-65,7 6 65,0 0-68,0 0 55,0 0-53,0 0 54,0 0-54,0 0 50,0 0-52,0 0 52,-13 1-56,13-1 60,0 0-52,-7 8 55,7-8-54,-9 9 53,9-9-53,-9 10 54,9-10-55,-10 14 54,2-8-52,3 2 52,-1 0-55,-7 9 25,5-8 41,0-1-11,3 1-6,-1-3-4,-2 2 11,3-1-11,5-7-8,-10 11-13,10-11 10,-8 11 0,8-11 1,-9 9 0,9-9 0,-7 9-7,-1-2-5,8-7 6,0 0 1,-8 8 1,8-8-2,0 0 8,-9 7-7,9-7 0,0 0 0,0 0 3,-5 7 6,5-7 7,0 0 8,0 0 4,0 0 2,0 0 27,-6 7-34,6-7-8,0 0 2,0 0-5,0 0-3,0 0 9,0 0-9,0 0-4,0 0 0,0 0-6,0 0 0,0 0 0,0 0 2,0 0 0,0 0 2,0 0-1,0 0-1,0 0 2,0 0 3,0 0-1,0 0 2,0 0-2,2-10 1,-2 10-1,6-8-4,-6 8 0,6-10 0,-6 10-47,10-15 58,0 0-36,-3 6-20,0 1 78,1-3-77,0 1 69,-1 1-64,4 0 61,-4-2-59,0 4 60,-1-3-63,3 4 62,-3-2-59,1 3 58,2-3-61,0 3 63,11-4-40,-7 4-21,-2 3 58,3-1-68,2 3 45,2 2-74,0 1-18,6-1-28,1 3-78,5 5-131,2-5-201,1 2-37</inkml:trace>
  <inkml:trace contextRef="#ctx0" brushRef="#br0" timeOffset="165849.8155">12901 12821 93,'0'0'114,"0"0"68,0 0-119,0 0-8,0 0-3,0 0-3,0 0 0,0 0-2,0 0-1,-8 5-1,8-5-1,0 0-2,0 0-4,0 0-4,0 0-9,0 0 5,0 0 7,0 0-28,0 0 10,0 0 6,-14 0 2,14 0 7,0 0 3,0 0-3,0 0-4,0 0-5,0 0-1,0 0-3,0 0-3,0 0-5,-13 0-3,13 0 8,0 0-16,0 0-2,0 0-3,0 0-1,0 0 3,0 0 1,0 0-1,-3 12 2,3-12 3,2 13-2,-2-13 9,1 23-3,3-6 1,-2 1 1,5 29 7,-5-15-3,2 2 31,1 7-6,-2 4 7,-1 1-26,2 0 13,-1 4-28,1-2 0,2 2 2,0-1-5,2 1-9,3-1 18,3 10-5,-1 0-3,3-1 20,-2 3-25,2-3 22,-1-2-28,-4-8 24,3 0-26,-3-2 23,0-1-23,-2-2 37,0-1-34,-2-3 1,2-5-4,-5-1 3,1 0 1,-1-2 1,5 25-21,-6-29-1,-1-4-8,2 2 2,-3-3-20,1 0 20,0-6-8,0 4 20,0-6-9,-2 4 18,0-6-12,0 2 18,2-4-13,-4 2 25,2-12-18,0 29-1,0-29 17,0 17-16,0-17 16,-4 16-14,4-16 16,-2 15-15,2-15 13,-5 17-14,5-17 15,-9 15-15,9-15 15,-9 12-14,3-5 14,1 2-14,-13 3 21,9-7 1,-5 5-18,3-3 13,-4 0-14,-1-1 20,3 1-11,-4-1 18,-1 0-11,1 1 12,-2-2-20,-2 2 10,2 0-18,-4 0 17,4 0-18,-29 6 8,23-6 7,-4 1-16,0 3 15,-3-3-10,-1 1 16,-5 2-18,-3 3 11,-2-2-17,-1 0 16,-4 0-18,-1 2 20,0-2-9,-1 2 50,1 0-8,3-4 40,2 1-17,1-1 19,9-3-42,0-1-12,3 3 23,0 1-36,0-4 21,1 2-35,-1 3 31,0-3-44,3 4 18,-3-2-31,-2 4 5,-1-2-1,-33 15-4,32-12 18,1-1 1,-3 1-3,1 0 29,0 1-37,-1-1 31,-1 1-24,0-1 23,1-1-23,-3 0 32,2 0-21,2 1 32,-2-1-20,-4-2 30,-39 14 26,38-12-37,2-2 35,-3 0-42,3-1 39,3 3-30,-5-2 24,3 1-43,2 0 23,-3 3-39,2-2 27,1 1-33,0 2 27,0-2-29,-1 3 32,-35 17-18,36-16-21,1-1 30,1 0-32,-1 1 32,1 1-34,-2 0 20,-1 1-40,2-1 36,-1 1-28,-3 0 34,1-1-31,1 0 39,-2 0-32,0 0 38,-38 17-38,40-19 42,2 0-28,0 0 29,-1 0-34,2-1 30,0 1-30,2-1 30,-1 1-35,2-1 42,0 0-44,-1 3 42,0-3-35,1 2 31,0 0-40,0 1 33,-1-1 2,2 0-3,-1 1-3,0-2-8,1 2-1,0-2-5,0 0 9,5-3-1,0-3 0,2 3 4,-1-3 6,2-1 1,5 0-2,-3-2 2,-18 8 2,21-8-10,-1-1 0,2 1 2,3-3 0,-1 1-6,1 0 15,2-2-13,-2 0-1,3 2-7,1-4 3,1 2-4,-1-1 5,2 1-3,9-5 5,-22 10-2,22-10-2,-13 5 0,13-5-3,-9 4 0,9-4 1,0 0 0,-12 5-4,12-5 5,0 0-5,0 0 0,-12 5-5,12-5 4,0 0 3,0 0 2,-9 3 6,9-3 5,0 0 6,0 0 5,0 0 2,0 0-3,0 0-6,0 0-4,-13-3 0,13 3 1,-9-5-4,9 5 1,-10-9 0,5 1 2,-3 1-3,-7-12-2,6 8 6,0-2-1,0 2-34,-2-5 31,0-1-28,1-1 27,0 0-31,-2 1 37,2-4-28,0 2 26,-3-5-34,0 0 31,3 0-29,-4-1 41,-10-22-55,15 26 27,0 1-1,-3-1 40,3 2-40,0 1 33,-1 2-31,1-1 33,0 0-37,1 3 33,1 2-32,-1-2 33,0 2-32,2 0 34,-3 0-32,3 2 31,-2-2-33,2 3 46,-2 1-37,3-1 34,-1 1-35,6 8 36,-10-14-38,10 14 32,-8-9-37,8 9 29,-5-9-26,5 9 25,-6-8-39,6 8 44,-2-3-13,-6-7-25,8 10 35,0 0-31,-5-12 30,5 12-32,-8-10 31,8 10-32,-6-12 35,6 12-34,-8-14 33,8 14-24,-7-12 33,7 12-29,-9-12 20,1 0-14,8 12-14,-8-10 30,8 10-31,-7-10 35,7 10-31,-9-8 32,9 8-33,-7-9 28,7 9-33,-5-8 32,5 8-29,0 0 26,-8-9-29,8 9 31,-7-5-9,7 5-1,0 0-3,0 0-33,-6-7 26,6 7-28,0 0 26,0 0-30,0 0 34,0 0-29,0 0 34,0 0-30,0 0 37,-3 10-35,3-10 34,3 22-12,-3-22-10,1 24 24,0-10-31,0 1 36,1 3-34,-1 2 31,2-1-30,-1 3 4,0 2 27,1-2-26,0 0 31,-1-2-35,2-2 33,-1 0-30,-1-1 28,1-2-30,1-1 31,-2-2-31,-2-12 37,5 19-28,-2-9 29,-3-10-30,2 12 42,-2-12-32,0 0 19,3 11-55,-3-11 22,0 0-67,-3-17 16,1-16-99,2 9 88,-2-2 41,4-3 43,0-3 32,1 0-25,2 1 36,3-1-42,2 2 21,4-5-37,5 2 26,2 3-52,3 3-11,3 4-54,-2 8-23,33 1-310,-29 11 17,7 6 130</inkml:trace>
  <inkml:trace contextRef="#ctx0" brushRef="#br0" timeOffset="170103.8163">11486 13704 54,'-5'-7'280,"5"7"-79,-13-13 67,13 13-175,-10-5-22,10 5-18,-13 1-9,13-1-10,-18 9-10,9-1 4,-2 0-11,-2 8-4,1-2 2,2 7 2,-4 2 5,4 6 11,-3 7-18,4 3 13,-1-1-16,3 1 14,1-3-20,5 0 11,1-4-17,1 1 15,5-3-17,1-2 1,3 0 6,-1-6-4,4-3 3,0-3 2,4-3 2,-1-2 3,22 0-41,-19-11 3,2-3-26,2-1-25,-1-4-33,-2-3-12,-1-2-29,2-2-113,-3-4 82</inkml:trace>
  <inkml:trace contextRef="#ctx0" brushRef="#br0" timeOffset="170325.8277">11288 14140 37,'-12'4'275,"12"-4"-63,-15 4-72,15-4-31,0 0-32,-9 3-3,9-3-27,0 0 1,0 0-22,18-14-11,-7 7-15,1-1-17,2-4 1,3-1-14,1-1 11,-1-1-6,5 0 8,-5 1 0,1 2 3,-1 1-19,-1 0-2,-1 3-15,-2 0 1,1 3-10,-1 0-7,-3 1-30,3 2-66,-13 2 41</inkml:trace>
  <inkml:trace contextRef="#ctx0" brushRef="#br0" timeOffset="171116.8162">11642 14011 64,'0'0'184,"0"0"-33,0 0-11,0 0-15,0 0 0,0 0-14,0 0 8,0 0-35,0 0 15,0 0-39,0 0 0,0 0-37,-6-7 20,6 7-9,4-10-32,-4 10 17,7-7-22,-7 7 15,9-6-20,-9 6 1,10-6-2,-10 6 3,13-2 2,-13 2 0,14 2 1,-14-2 0,15 6 1,-15-6 16,26 10-16,-18-5 12,0 0-15,0-1 15,1 2-17,-9-6 17,15 10-16,-8-6 17,-7-4-15,12 8 18,-12-8-16,11 4 21,-11-4-18,0 0 14,11-2-19,-2-6 11,-9 8-15,7-16 6,-5 6 12,2 0-10,0 0-1,-3 0-1,-1 10 4,6-17-2,-6 17-2,5-13-1,-5 13-3,3-11 3,-3 11-2,8-7 0,-8 7 1,0 0 0,9-2-1,-9 2 2,11 3-1,-11-3 28,13 10-16,-5-3-19,1 4 19,-2-1-14,1 3 16,1-1-17,1 5 9,-2 0-14,1 2 19,5 20-15,-9-19 1,0 1 16,-2-2-19,-1-2 19,0 0-15,-2 2 15,-2-4-14,-2 2-1,1-2-1,-3-3 4,0 1 4,-1-5 2,0 2 8,0-5-1,-8 4-15,15-9-23,-14-5-36,14 5-30,-11-13-34,7 2-10,-1-6 18,2 3 38,3-1 54,0 0 36,0 1 9,0 2 10,0 0-12,3-1-1,0 4-9,5-8 11,-8 17 17,11-13-21,-11 13 15,11-5-13,-11 5 9,13-3-11,-13 3 8,14 3-11,-14-3 9,14 4-9,-14-4 12,13 2-5,-13-2 24,11 3 6,-1-1 122,-10-2-73,0 0-41,13-7 9,-13 7-31,12-14 23,-6 4-44,-2-2 28,0-5-45,1 2-10,-2-7-8,0-1-2,-2-1-17,1 0 5,-2-3 5,1 4 15,-2 2 14,1-1 13,-2 5 15,2 0 14,-1 3-10,1 0-8,0 14-14,-1-20 4,1 20-5,0-13-8,0 13-9,0 0 12,0 0-11,0 0 13,-2 13 4,2-13-3,3 17-3,-3-17-3,6 20 2,-2-11 0,0 2 21,3-5-23,3 2 20,-3-3-18,5-1 1,0-3-1,1-2-8,1-4-4,3 0-12,20-15-85,-17 9 46,-2 0-7,-1 0 8,0 1-9,-4 3-43,-1 1-33,-3 3-149,-9 3 244</inkml:trace>
  <inkml:trace contextRef="#ctx0" brushRef="#br0" timeOffset="172236.821">6965 16715 278,'0'0'214,"0"0"-51,-12-4-51,12 4-9,-12 8-36,2 1-2,1 3-21,-2 3 3,0 2-21,-2 5 8,0 3-16,4-4 13,0 0-13,-6 21 4,9-23-15,2-2 0,3-1-3,-1-3-2,2-1 1,3-2-1,-1-1-2,4 0 3,1-2 3,2-3-3,-9-4 3,22 4 0,-9-4-4,1-2 0,21 0-4,-18-1 24,0 3-29,-3 0 1,1 0-2,-2 3 5,1-2 3,-1 4 0,-2 1 2,2 3 0,-4 0 4,-1 4 1,0-1 3,-2 3 2,-3 1-3,3 16 13,-5-13-13,-1-2 2,-1 0-5,1 1-2,-3-2 0,2 1-13,-2 0-16,1-2-25,-1 2 1,0-5-65,2 0-29,0-2-23,-3-1-98,4-9 83</inkml:trace>
  <inkml:trace contextRef="#ctx0" brushRef="#br0" timeOffset="172558.8158">7117 16883 256,'0'0'215,"0"0"-40,0 0-55,0 0-13,0 0 35,5 15-66,-2-5-30,-3-10 3,5 18-28,-1-10-5,0 1-5,1-1-1,-5-8-2,11 13 0,-11-13-1,12 9 2,-12-9 23,15 2-26,-15-2-1,28-16 10,-15 6-26,0-3 24,1-2-6,-2-1 17,2 2-16,-1 1 17,-4 1-19,3 3 8,-5 0-17,1 3 10,-8 6-11,14-6 28,-14 6-5,14 4 25,3 14 7,-10-5-43,0 3 22,1 2-10,0 1 1,0 1-7,0 1-2,-2 1-15,3-2-26,-3 1-23,1-1-30,-1-2-23,2-3-23,-2 0-33,1-2-24,7 8-132</inkml:trace>
  <inkml:trace contextRef="#ctx0" brushRef="#br0" timeOffset="173109.817">7535 16916 58,'-5'-7'300,"5"7"-55,-8-14-65,8 14-9,-6-12-43,6 12-23,-8-14 35,8 14-95,-2-12-9,2 12-10,0 0-12,1-13-5,-1 13-6,7-7 15,-7 7-21,0 0 18,14-2-19,-14 2 15,17 2-16,-17-2 17,17 5-15,2 2 14,-11-2-2,-1 1-8,2-1 7,-9-5-18,13 8 17,-13-8 4,10 8 4,-10-8-6,9 5 38,-9-5-16,0 0 24,8 5-29,-8-5 20,0 0-38,0 0 8,-2-12-3,2 12-24,-3-13 23,3 13-24,-3-18 24,3 18-29,0-20 15,0 20-15,0-15 23,0 15-26,4-15 17,-4 15-18,5-9 25,-5 9-19,14-8 10,-14 8 16,15 3-27,-15-3 29,17 7-17,-7-2 15,-2 0-29,1 0 26,0 0 1,-2 0 3,0 2-22,1-2 19,-8-5-18,12 9 25,-12-9-30,13 12 37,-13-12 13,0 0-29,7 5 24,-7-5-37,0 0 13,0 0-36,0 0 3,-2-17-21,2 17 25,-4-21-14,3 9 26,1-1-11,0 1 31,0-2 8,4-10 14,0 14-48,-2-1 20,5 2-4,-2 2 1,1 0-1,-6 7 2,17-10-2,-17 10 0,16-2 0,-16 2-8,20 0 1,-20 0-5,19 2-24,-8 1 24,7 2-75,-8-1 30,-10-4-12,14 5-13,-14-5-9,13 3-3,-13-3 16,10 3-5,-10-3-33,0 0-34,0 0-75,9-4 72</inkml:trace>
  <inkml:trace contextRef="#ctx0" brushRef="#br0" timeOffset="173419.8179">7902 16429 120,'1'-13'270,"-1"13"-68,1-19-50,-1 19-39,5-14-24,-5 14-20,7-6-6,-7 6 0,0 0 2,15 6-4,-7 3-6,-1 1-9,0 3-7,2 3-6,1 2-6,-1 0-8,0 1-1,7 18 10,-7-20-11,-1 0-13,1-3 1,-3 1-17,1-3 17,-1-1-19,1-3 24,0 1-19,-2-3 17,2 3-13,-7-9 18,14 7-25,-14-7 27,11 7-25,0-1 30,-11-6-34,10 4 25,-10-4 0,9 5-9,-9-5-17,6 7 24,-6-7-22,4 10 41,-4-10-41,2 12 19,-2-12-27,2 15 2,-2-15-35,1 12-3,-1 0-94,0-12 73,0 0 18,0 0-25,0 0-19,0 0-43,0 0-106,9-5 80</inkml:trace>
  <inkml:trace contextRef="#ctx0" brushRef="#br0" timeOffset="174353.8259">8176 16677 459,'3'-11'80,"-3"11"14,6-14-15,-2 5 18,-4 9-63,0 0-7,5-11-3,-5 11 10,0 0 0,0 0 7,0 0-21,8 9-2,-8-9-4,0 0-4,4 8-1,-4-8 0,0 0 2,7 9 11,-7-9 8,0 0-3,0 0 3,0 0-1,14-4-9,-14 4 1,11-13-1,-6 1-8,-1-1-4,-1-1-17,-1-2-17,-1-4-5,-1 1 1,0-1 9,-3 1 11,-2-15 50,0 20-14,1 2-15,2 2-6,-2 1-6,4 9-4,-6-10-10,6 10-9,-7-7-7,7 7-2,0 0-5,0 0-5,-5 7 3,5-7 5,0 0 7,6 17-16,-6-17 32,8 9 11,-8-9 9,10 10 0,-10-10 4,13 11 4,-5-6 6,-8-5 2,14 8 11,-14-8 0,15 5-1,-15-5 1,17 3 5,-17-3 3,23-6 31,-14 2-41,-2-2 9,0-3 1,1-1 3,-1-4-7,-3 0-28,1-2 55,-2-2-71,-2-2 14,-1-2-23,0-2 21,-3 0-9,1 0 31,-2 2 31,1 5 14,-2 0-3,3 3-10,-1 2-19,2 0-11,-2 4-12,3 8-10,-3-12 5,3 12 12,0 0-26,0 0-2,0 0 27,-9 7-33,9-7 30,0 17-36,0 3 12,1-8-1,1-2-35,1 2 21,1-3-27,1 1 24,0 0-30,1-3 30,-1 0-26,-5-7 34,13 10-18,-13-10 16,16 2-25,-16-2 24,15-8-22,2-4 1,-10 6 44,1-2 0,-2-1 46,-6 9-16,13-12 31,-13 12-44,9-8 15,-9 8-36,7-6 21,-7 6-33,0 0 37,12-1-35,-12 1 27,7 5-33,2 5 18,-9-10 7,10 16-28,-6-8 24,1 1-35,-1-1 17,-4-8-17,7 14-13,-7-14-12,9 13 5,-9-13 13,5 8 8,-5-8 12,5 8 20,-5-8-21,0 0-58,3-14 25,-3 14-6,-4-22-6,2 7-14,-4-2 7,1-4 14,-1 0 44,1 1 32,1 3 18,-1 2 10,1 1-12,0 2-9,1 2-22,0 0-33,3 10-24,-4-14 15,4 14-8,0 0 9,-2-14-1,2 14 5,0 0-20,0 0-8,0 0-11,12 2 11,-12-2-1,10 4 10,-10-4-6,15 2 13,-15-2 6,25 2-13,-25-2 31,20-3 5,-20 3 12,23-3-3,-11-2 13,-2 3-3,3-2 6,-1-2 4,-2 1 15,1 0 10,-3 1 31,1 1-1,-9 3 26,14-9 14,-5 4 39,-9 5-91,0 0-30,0 0 16,14 0-17,-14 0 29,2 12-30,-2-12 12,4 20-29,-2-9 22,-1 4-33,-1-2 20,2 3-4,1-2-4,1 0-6,4 14 4,-4-18-16,2 1 0,-1-3 2,0 1-8,1-2-10,3-2-7,-9-5 14,18 6-51,-18-6-28,23-6-11,-10-1-32,4-4-15,-2-2-33,0-4-90,2-5 273</inkml:trace>
  <inkml:trace contextRef="#ctx0" brushRef="#br0" timeOffset="174574.8235">9041 15303 363,'2'-19'311,"-1"5"-78,0 1-82,-1 13-20,2-12-44,-2 12 8,0 0-41,0 0-5,3 22 3,-1-3 11,0 8-22,7 52 44,-4-30-40,2 0-31,0 2 23,1 2-12,3 7 1,1-3-31,-1-7 4,0 1-13,-1-4 2,3 0-37,-3-3 11,0-3-21,2-3 13,-5-8-13,4 17-57,-7-28 68,-2-4-18,-1-1-51,-2-3-61,-4-2-154,5-9 211</inkml:trace>
  <inkml:trace contextRef="#ctx0" brushRef="#br0" timeOffset="174875.8144">9075 16162 12,'-9'-8'196,"0"2"-32,2-2-47,1 1-21,2-2-45,0 0-25,2-2-20,0-1-3,2 0-9,3-2 9,0 0 0,0-2 8,3 0 3,0-4 8,3 0 7,0-1 4,0 2 14,2-1 11,-1 5-2,1 1-16,-4 0 1,4 4-11,-5 2-9,2 2-8,-1 1-1,-7 5-1,16-6-2,-16 6 0,14 0-2,1 1-6,-15-1 9,14 4-16,-14-4 12,15 1-9,-15-1 23,16 0-10,-16 0 21,18-3-4,-8-1 1,0-1-4,0-4-3,-1 1-3,1-3 4,-2 0-10,2-13 17,-7 12 10,0 2 9,-3 10 5,3-19-1,-3 19-34,-2-14 2,2 14-44,-4-10 8,4 10-26,0 0 8,-9-8-5,9 8-9,0 0-7,0 0-8,-18 8-88,18-8 54,-5 9-35,5-9-154,-3 12 260</inkml:trace>
  <inkml:trace contextRef="#ctx0" brushRef="#br0" timeOffset="175308.8235">9463 15683 65,'0'0'203,"0"0"-50,0 0-39,0 0-25,8 5-18,-8-5-18,0 0-7,0 0-10,8 5 13,-8-5-30,0 0-4,0 0 1,8 5 4,-8-5 4,0 0-2,12 2 3,-12-2-5,0 0-9,14 4-2,-14-4-3,13 4 1,-13-4-3,10 4 3,4 1-1,-14-5-4,12 7 1,-12-7 14,10 5-16,-10-5 5,11 3 3,-11-3 7,8 5 26,-8-5-6,0 0-5,9 6 7,-9-6 3,0 0-3,0 0-7,9 5-5,-9-5-1,0 0-1,0 0 0,0 0-4,0 0 1,0 0-1,0 0 1,0 0-4,0 0 0,0 0-2,0 0-3,0 0-4,0 0-12,-7-10-17,4-7-21,1 5 6,2 0-2,0-2-9,0 0 7,2-3 2,-1 2 8,1 1 4,1 0-13,1 2-16,-2-1-25,2 4-16,-1-1-21,1 2-24,-4 8-111</inkml:trace>
  <inkml:trace contextRef="#ctx0" brushRef="#br0" timeOffset="175825.8183">9752 15625 167,'0'0'215,"0"0"-64,0 0-23,-1-12-21,1 12 4,0 0-26,0 0-13,1-19 14,-1 19-55,4-7-10,-4 7-9,0 0 2,9-8-3,-9 8-7,0 0-1,11-3 0,-11 3-1,0 0-2,13 4 1,-13-4 2,13 8 1,-13-8 12,14 9-6,-14-9-12,11 6 0,-11-6 4,8 5 8,-8-5 15,0 0 14,10 5 5,-10-5-11,0 0-4,13-5-26,-13 5-6,9-17-32,-4 5-4,2-2-8,4-18-38,-5 14 73,1 2 26,-2 3 24,1 0-24,-1 3 7,-1 1-19,-4 9 19,9-9-17,-9 9 11,0 0-20,15 3 19,-15-3-16,11 10 14,-6-3-16,7 8 9,-6-8 3,-6-7-14,10 10 23,-10-10-16,9 7 31,-9-7-23,0 0 21,20-4-26,-11-5 19,4-2-27,0-4 18,1-2 14,0 2-42,0-1 1,-1 3-2,-2 3-7,1 3-1,-3 3 3,1 1 2,-10 3-5,19 6-43,-9 2-37,2 5-82,-2 2-135,-2 4 221</inkml:trace>
  <inkml:trace contextRef="#ctx0" brushRef="#br0" timeOffset="178570.9481">6969 17338 86,'0'0'166,"0"0"-57,0 0-8,0 0-49,0 0 12,0 0-34,0 0 13,0 0-20,0 0 9,0 0-25,0 0 25,0 0-18,0 0 15,7-7-21,-7 7 23,0 0-20,13 2 24,-13-2-11,23 3 16,-23-3-15,21 5-19,-9-3 24,4 3-24,-1 1 20,2 0-19,2 0 16,3 2-18,1-1 4,1 1 2,3 1 2,2-1 1,1 1 7,2 1 3,35 5 28,-31-7-23,6-2-10,3 2 2,0-1-3,1-1 0,1 0 1,1-1-1,2-3 6,1 1 6,2-4 20,-1 1-4,1-3-5,0-1 3,2-3-3,65-12 40,-57 4-40,1-1 12,0-4-7,0 0 7,-2-4-3,1-1 0,-2-2 6,-1-2 3,-1-1 13,-1 0-11,-4 0-2,-1 0-4,-5-1-32,1-1 27,-4 3-33,-2-3 31,-7 6-30,0-2 24,-2 1-24,2-2 27,-4 0-25,0 0 27,0-3-30,-3 1 19,0-3-28,1 0 26,2-5-2,-5 3 2,-2 2-9,24-39 21,-28 37-14,0 2-29,-1 0 20,0-2-22,-2 3 19,-1 1-23,-1 1 16,-2 3-17,-1 0-4,-1 1 10,1-1-2,-1 1 0,0 3 2,0-3 18,11-22-8,-11 25-13,0 0 9,-2 0-18,3 0 19,-4 4-18,1-1 18,0 1-16,2-5 3,-3 8-8,1-3 21,-1 2-20,0-1 18,-1 0-21,1 2 17,6-20-13,-7 19-5,1 0 21,-3 1-12,-1 3 12,2-3-17,-1 2 22,-1-2-21,0 3 19,0-1-22,0-2 4,-1 3 2,3-1 1,-4-2 0,3 2 1,1-15 8,-2 14-2,-1 2-5,1-2 2,-1 0 1,0 2-48,-2-1 68,2 1-65,-1 2 64,1-2-55,-2 2 59,1-1-71,1 1 78,-2 0-55,-1 0 55,1-10-23,-1 11 18,-1 11-4,1-23-7,-1 23-2,-1-22-1,0 11-3,-1 0 0,0 0-5,-2-2-7,0 4 3,-1-4-4,-3 2-7,1-2 0,-3 1-3,1 1 1,-2-1 1,-3-2 2,2 1 24,-4 0-24,3 2 21,-2-1-21,0 1 22,0-1-24,-1 3 23,-2-3-25,2 4 24,-2-1-35,0 1 23,-3-1-30,-23-3-12,22 6 36,-2 2-28,-2 1 15,1 2-29,-2-2 10,-1 3 7,0 0-3,-2 3 4,3-2 5,-2 2 4,-1-2 26,1 3-22,1 1 6,0-1 2,-27 4-11,28-1 16,0-3 4,2 2-2,-1-1 0,1 2-1,0-3 10,0 4-7,1 0-3,-4 1 9,6 0 1,-5 0-2,0 3-10,0 0 3,0 0 3,-26 14-21,26-11 11,-5 2 6,1 2-47,1-1 54,-2 0 1,2 0-1,0 1 19,5-3-6,-2 0-18,2 0 6,1 0-2,-2 0-8,2 0 3,2 1 3,-24 15 0,23-18 30,3 3-32,-2-2 27,2 0-33,0 0 28,-1 2-32,0-2 33,2 1-35,-3-1 34,2 2-37,-1-1 35,-2 1-35,2 0 32,-4-1-21,-22 18-12,23-18 28,-2-1-33,1 2 40,2-3-39,-4 2 38,1-2-32,2-2 30,0 4-26,0-3 27,0 2-32,1-1 36,-1 1-33,1-2 32,3 1-32,-3-1 3,0 1 4,0 1 9,2-2 0,0 2-9,-1 0-1,1 2 29,0-1-74,-1 0 53,0 1 1,0 1 2,1-1-2,0 0 0,-1 0 28,2 1-35,-21 17 22,20-19 10,0 2-38,3-2 29,2-2-30,0 0 34,1 2-30,-1-1 25,3 1-32,-3 4 36,0-1-38,-1 2 30,2 0-31,-2-2 24,2 1-34,-13 19-5,16-23 35,-2 2-28,1-1 36,-1-1-32,1 1 36,2-1-30,-3-1 42,1-1-32,0-1 22,4-1-28,-1 0 38,-1 0-38,0-2 31,2 2-29,-12 7 10,12-9 17,-1-1-28,2 3 28,1-4-33,1 0 30,0 1-28,1 0 30,1-1-29,-1 1 34,1-1-31,4-8-8,-4 17 15,4-17 2,-3 17 1,5 2 17,0-8-22,1 0 24,1-1-30,1 3 30,0 0-30,0 0 26,3 0-23,-1 2 30,1-2-33,0 0 32,1 1-32,-3-1 30,2 0-29,-1 1 33,9 14 2,-10-17-16,-1 3 6,3-1-3,-2-2-4,1 1-3,-2 1 3,1-2 0,-2-1-2,2 0-8,-1 0 2,1 0 8,-1 1-9,1 0 4,0-2-7,5 12 8,-6-11 0,1 0 2,0 2-2,0-3 0,0 1-2,1-1 2,-2 1-3,2-2 2,0 2 1,-1-3 3,0 3 0,1-3 2,0 3-7,1-3 2,8 10 3,-6-8-10,-3 1 5,4-3 9,-1 3-2,0-3 3,0 1 3,3 0 4,-1 0-3,0-1-28,0-1 34,1 1-28,2 0 34,-1-2-26,1 2 32,19 5-3,-14-3-29,-1-3 32,2 1-36,0-2 34,1 2-34,1-2 32,0-3-34,3 1 30,0-1-53,1-2-12,9-5-81,0-2-102,5-4-325,5-7-63</inkml:trace>
  <inkml:trace contextRef="#ctx0" brushRef="#br0" timeOffset="179633.949">9357 16670 86,'0'0'170,"0"0"-35,0 0-23,-13-2 6,13 2-15,0 0-22,-12-4-11,12 4-5,0 0-8,-12-5-3,3 2 47,9 3-55,0 0 20,-14-5-21,14 5 14,0 0-22,-10-5 25,10 5-27,0 0 13,-11-3-32,11 3 21,0 0-33,0 0 16,-8-5-28,8 5 22,0 0-24,0 0 21,0 0-22,0 0 20,0 0-20,0 0 20,15-2-12,-15 2 11,15 1-20,-15-1 29,25 2-1,-8 0-7,1 1 8,3-1-28,4 0 30,28 6-5,-28-5-18,3-1 24,1 2-21,0 0 23,0 0-20,1-3 28,-1 2-31,-2 0 23,0-1-24,-2 1 21,1-1-18,-6-2 26,1 3-39,-2 0 34,14-2-19,-20-1-14,0 1 28,1-1-27,-14 0 28,23 2-28,-23-2 30,16 0-30,-16 0 33,14 0-24,-14 0 29,13 0-28,-13 0 42,0 0-40,15-2 24,-15 2-32,9-5-32,-9 5 12,0 0-36,0 0 3,6-8-30,-6 8-9,0 0-31,0 0-25,1-12-41,-1 12-162,0 0 185</inkml:trace>
  <inkml:trace contextRef="#ctx0" brushRef="#br0" timeOffset="180020.0699">9924 16536 74,'0'0'404,"0"0"-98,-7-8-57,7 8-36,-9-8 73,9 8-177,0 0 17,0 0-34,-9-6 24,9 6-38,0 0 17,0 0-44,0 0 12,-7-6-42,7 6 19,0 0-45,0 0 31,0 0-32,0 0 28,0 0-15,0 0-18,16 1 33,-16-1-28,18 5 28,-8-1-30,4 1 32,-1 0-30,2 3 25,0-1-31,3 2 44,-1 3-36,2-3 28,-1 4-37,-1-2 31,17 13 17,-19-11-35,0 0 31,-2 1-27,-2-2 33,-2 1-1,0 0 16,-3 0 24,-2 1-17,0 1 10,-4 1-29,-2 1 8,0 0-24,-3 3 12,-2 0-25,-9 18 15,8-21-31,2-4-56,-2 0-16,2-1-78,1-4-41,1 1-64,4-9-131,-8 11-207,8-11-110</inkml:trace>
  <inkml:trace contextRef="#ctx0" brushRef="#br0" timeOffset="181335.1029">10855 16508 24,'0'0'273,"-7"-9"-75,7 9-42,0 0-32,-5-10-27,5 10-26,0 0-16,-5-9-11,5 9-8,0 0-6,0 0-4,-4-8-6,4 8-6,0 0 34,0 0-22,-2-10-2,2 10 1,0 0-5,0 0-4,0 0-2,0 0 3,0 0-3,0 0-11,0 0 3,0 0-1,1-10-2,-1 10 3,0 0 2,0 0 19,0 0-11,0 0 7,0 0 6,0 0 5,0 0 5,0 0 15,0 0-27,0 0 9,0 0-6,0 0-13,-4-10-2,4 10 1,0 0-5,0 0-10,0 0 6,0 0-5,0 0 1,0 0 2,0 0 2,0 0 2,0 0 6,0 0 7,0 0-25,0 0 34,0 0-18,0 0 31,0 0-32,0 0 26,0 0-20,0 0 34,0 0-38,0 0 29,0 0-35,-4-9 29,4 9-39,0 0 37,0 0-29,0 0 36,0 0-35,0 0 31,0 0-37,0 0 30,0 0-38,0 0 30,0 0-19,0 0-23,0 0 47,0 0-45,-7-7 32,7 7-38,0 0 32,0 0-25,0 0 24,0 0-26,0 0 33,0 0-32,0 0 34,0 0-33,0 0 35,0 0-8,0 0-21,0 0 38,0 0-22,0 0 34,0 0-26,0 0 28,0 0-25,0 0 20,0 0-29,0 0 19,0 0-30,0 0 27,0 0-27,0 0 24,0 0-20,0 0-15,-8-5 26,8 5-26,0 0 29,0 0-27,0 0 26,0 0-26,0 0 26,0 0-28,-6-6 28,6 6-25,0 0 24,0 0-27,0 0 29,-4-4-13,4 4-20,0 0 28,-7-7-29,7 7 31,0 0-34,0 0 24,0 0-25,0 0 28,0 0-24,0 0 30,0 0-31,0 0 29,0 0-28,0 0 27,8 11-27,-8-11 27,6 11-22,-6-11 25,9 17-28,-1-5 33,-2 3-23,2 2 24,1 1-26,1 1 23,-1 0-13,1 2 16,1-2-30,-2 2 0,1-1-1,12 29 3,-12-25 40,3-1-35,-3 2 31,0-1-32,3 0 29,-3-4-32,1 0 24,0-1-12,-1-2-22,0 0-36,-1-4-35,-1 0-36,0-1-26,2-5-8,1 6-214,-11-13 155,0 0-203,15-1 111</inkml:trace>
  <inkml:trace contextRef="#ctx0" brushRef="#br0" timeOffset="181638.1036">11141 16395 85,'0'0'373,"5"-20"74,-5 20-277,0 0-53,0 0-26,0 0-23,-9 5-8,5 2-13,-5 4-7,2 0-10,-2 1-2,-3 3 0,-1-1-1,1 2-2,-2-3-18,2 2 30,-12 9 36,15-14-51,-1-1 10,3-1-34,1-1 41,1 1-49,5-8 24,-5 13-25,5-13 25,0 13-27,0-13 29,9 14-26,-3-6 28,3-3-28,4 2 28,0-1-30,3-2 29,-2 2-28,5-3 38,2 1-35,-3-3-9,2 3-22,3-3-28,-5 1-16,2-1-20,1-1-13,-2 0-23,1-3-26,-2 1-22,2-1-115</inkml:trace>
  <inkml:trace contextRef="#ctx0" brushRef="#br0" timeOffset="182089.1076">11413 16598 182,'0'0'220,"-10"-3"-44,10 3-12,-14-3-27,14 3-15,-13-6 5,13 6-14,-13-7-24,13 7-19,-10-6-14,10 6-11,-13-8 21,13 8-43,-9-7-8,9 7-4,0 0 2,-5-9-2,5 9-9,0 0 0,0 0-2,0-9-1,0 9-4,0 0 0,8-7 0,-8 7-4,0 0 4,15 2 4,-15-2-1,12 2 1,-12-2-1,14 8 2,-7-4 0,-7-4 6,15 12 1,-15-12-7,13 10 2,-13-10 3,10 10 2,-10-10 4,7 10 3,-7-10 9,8 12 35,-8-12-21,0 0 7,0 0-19,0 0 11,-2 12-32,2-12 24,0 0-5,-10-3-2,10 3-20,-9-12-7,9 12 3,-7-17 0,5 7-5,-3-2 1,2-12 0,1 13-3,4 0 2,-1 1 4,2-1-1,1 1 2,-1 2 3,2 1 0,-5 7-2,14-10 7,-14 10 4,19-2-7,-19 2-1,22 5 4,-12-1 3,16 9-6,-15-4-2,2 0 2,-1 2-2,0-1-2,0 0-30,-1-1-38,-1 3-34,1-3-20,-2 2-26,0-5-20,-2 0-13,-7-6 9,12 9-113,-12-9 256</inkml:trace>
  <inkml:trace contextRef="#ctx0" brushRef="#br0" timeOffset="182368.1014">11692 16406 79,'0'0'324,"-2"-14"-85,2 14-42,-3-12-26,3 12-30,0 0-30,-7-10-24,7 10-17,0 0-9,-11 5 14,11-5-27,-8 12 0,4-4-4,2 3-7,-1-1-12,-1 14 10,4-12-21,2-1-3,0 2-2,1-3 1,0 0-4,2-1 3,-1-3-1,3 2-22,-7-8 28,13 7-28,-13-7 28,14 0-27,-14 0 13,16-10-33,1-10 16,-11 8 7,-2-2-33,-1-1 15,-2-2 4,-1 3 12,-1-2-16,-2 2 26,-2 0-20,-3 3 23,2 0-18,0 0 20,-2 5-4,1-3-13,-3 6-18,-7-2-81,17 5 25,-17 1-26,17-1-26,-16 4-24,16-4-133,-15 8 247</inkml:trace>
  <inkml:trace contextRef="#ctx0" brushRef="#br0" timeOffset="182847.104">11717 16309 67,'0'0'259,"0"0"-65,0 0-27,4 8-25,-4-8-12,0 15 1,1-3-16,-1 2-12,6 15 64,-4-14-113,3 2-19,0-3-7,0 1-2,3-1-4,-3-2-28,6 1 25,-3-3 4,0-1-4,3-1-2,0-2-1,0 0 1,-11-6-2,22 2-1,1-7 11,-12-2-22,3-1 3,-5-2-10,-1-1-12,0-2 3,-1 1 22,-1 2 34,-3 0-14,-3 10 27,6-16-38,-6 16 23,2-12-44,-2 12 36,3-12-39,-3 12 28,0 0-36,4-12 29,-4 12-34,0 0 33,0 0-25,0 0 25,9-10-7,-9 10-7,0 0 10,11 0-2,-11 0-5,12-3-2,-12 3 1,16-4-6,3-5-22,-10 4 6,2-1 4,-3-1 4,1 2 1,-1-5 4,-3 4-33,2-3 34,-7 9-34,3-16 19,-3 16-15,0-14 29,0 14-26,-9-15 28,9 15-20,-16-12-10,16 12 7,-14-3-20,14 3-17,-13-2-19,13 2-15,0 0-19,-19 0-34,19 0-11,0 0-132,0 0 245</inkml:trace>
  <inkml:trace contextRef="#ctx0" brushRef="#br0" timeOffset="183389.1008">12112 15862 47,'0'0'365,"3"-14"-91,-3 14-84,0 0-16,0 0-56,0 0-1,10 4-32,-4 6 31,5 19 69,-3-9-115,2 5-6,1 2 25,2 5-35,3 2 18,-3 0-45,2-1 28,-1 2-41,3-4 22,-4-4-34,1-1 32,-3-1-33,3-1 29,-5-5-12,13 15-67,-15-21 3,0 0-23,1-3 14,-4-2-1,-4-8-27,10 5-32,-10-5-41,8-5 18,-8 5 14,7-16 36,-7 5 46,2 1 51,-1-2 49,-1 12 7,0-31 82,0 31-80,0-17-36,0 17 16,0-12-39,0 12 20,0-12-29,0 12 19,0 0-27,1-14 25,-1 14-25,0 0 21,6-10-20,-6 10 24,0 0-27,13-10 32,-13 10 5,9-8-32,-9 8 25,13-10-26,-6 3 30,0 0-36,1-4 22,0 1-29,-2-3-16,1-1-16,-3 0 12,-1-2-30,-2 0 23,0-1-2,-2 2 49,0 1 18,0 2 34,-1 0-30,-2 2 33,2 0-29,2 10 11,-9-12-34,9 12 27,0 0-16,-14 2 23,6 5-23,3 4 2,0 3 18,1 1-33,-5 20 36,9-16-17,0-1-32,2 1 24,0-1-8,3-2 0,0-1 1,3-2-14,-3 0-13,3-4 0,0-3-22,3-2-10,-11-4-11,20 0-18,-9-3-15,14-13-113,-12 2 87,1-2-54,-3-7-127,3-1 234</inkml:trace>
  <inkml:trace contextRef="#ctx0" brushRef="#br0" timeOffset="183913.1006">12634 15911 135,'2'-18'355,"2"4"-79,-2 2-71,2-7 61,-4 19-192,0 0 15,4-10-27,-4 10 33,0 0-21,4 16 35,-3-5-42,0 1-4,2 6-12,1 2 3,-2 2-14,2 2-8,2 1 13,0-2-31,5 21 30,-4-24-14,0 0-31,0-5 29,-1 1-37,-1-3 37,-1-2-39,0 0 33,0-3-23,-4-8 34,6 12-35,-6-12 3,0 0-62,0 0 37,0 0-53,5-12 14,-6 3-27,-3-2 40,-2 0-11,0-4 26,-2 3 40,1 1 19,0 0 16,-2 1 6,2 3-10,1 0-13,-1 0-12,7 7-18,-12-8 2,12 8 0,-13 1-4,13-1 9,-8 9 3,8-9-5,-4 12 14,4-12-31,0 17 34,0-17-33,6 13 25,-6-13-28,8 13 25,-8-13-32,13 8 27,-13-8-26,17 4 9,5-9-77,-11 1 32,0-3 21,3 0-8,-3-3 16,1-1-14,-1 0 17,-2-1-4,2-1 27,-4 2-5,0-1 22,1 0-9,-2 3 37,0 1-8,-1 1 23,3-8 5,-8 15-51,6-9 13,-6 9-24,8-6 29,-8 6-22,0 0 42,13 1-19,-13-1 23,13 9-45,-5-3 33,1 5-29,1 0 28,4 3-33,-1 0 28,-1 1-35,1 0 28,1-1-31,-1 2 28,0-3-28,-3-1 26,-1 0-26,-1 0 37,0-5-12,-2 2 58,-6-9-41,5 15 25,-5-15-43,2 10 30,-2-10-46,-9 8-50,9-8-12,-16-1-48,7-4-16,1-3-44,-4-3-30,3-1-45,0-5-156,-3-3 144</inkml:trace>
  <inkml:trace contextRef="#ctx0" brushRef="#br0" timeOffset="184264.1057">13031 15400 95,'0'0'268,"14"-2"-28,-14 2-45,11 10 0,-2-1-35,-2 4 3,2 5-55,-2 1 1,1 2-43,2 3 14,-3 0-28,1-1 13,-1 1-37,7 20 51,-10-23-35,1-3-41,1-1 29,-1-2-31,0-4 24,-1 1-33,0-4 30,1 1-28,-1-1 22,-4-8-25,16 7 30,-16-7-36,16 5 31,-16-5-29,22 3 30,-11 0-39,1-1 30,1 2 5,1 1-2,1 1-33,-1 0 33,0 2-25,0-1 29,-1 2-30,0-1 39,-2 0-21,-2 1 46,-4-2-18,4 2 16,-2 8 39,-7-17-53,2 15-8,-2-15-2,-5 15-5,5-15-3,-9 15-21,9-15-28,-13 11-38,13-11-40,-13 3-40,13-3-57,-12-3-45,12 3-232,-13-12 24</inkml:trace>
  <inkml:trace contextRef="#ctx0" brushRef="#br0" timeOffset="184876.1008">13531 15449 198,'6'-8'310,"-6"8"-90,5-12-54,-5 12-38,0 0-6,0 0-39,0 0 18,0 0-31,-13 6 26,3 5-17,1 6 18,1 2-41,-2 1 22,1 3-52,1 0 25,3-1-36,-1 2 24,0-5-36,4 1 26,0-3-26,0-1 26,0-2-39,2-2 53,0 0-53,0-12 41,6 23-8,-6-23-35,0 0 36,14 2-56,-9-7 17,3-7-35,1 0 7,0-7-22,-4-1-5,3-1 0,-3-3 53,-1 4 34,2 3 48,-2 0-26,0 2-12,-1-9-3,-1 14-26,-2 10 0,4-11-4,-4 11 41,0 0-17,0 0 33,6 9-23,-6-9 27,4 22-32,-2-8 25,2 1-36,0 2 26,-1-2-38,1 3 30,8 12-5,-6-16-34,1 0 31,-1-1-37,1-4 40,0-1-39,0 0 17,2-4-48,-9-4 14,16 3-50,-5-6 2,0-2-33,1-5 7,1-4-5,-1 0-16,9-30-111,-9 18 152,-5-1 54,1 5 26,-3-2 52,2 5 5,-3-1 8,-1 3 14,1 5 1,-2-2-8,0 3-14,1 1-15,-3 10-8,2-14-7,-2 14-3,0 0-1,0 0-3,0 0 18,0 0-31,0 0 26,0 0-29,0 0 34,0 15-33,0-15 22,6 19-22,-1-10 27,0 1-35,-1 3 32,3-2-32,1 0 28,9 15-11,-11-16-20,3 2 30,0 0-32,-2-2 30,-1 2-24,-1 0 39,2-1-20,-4 0 42,-1 2-42,0 1 33,-2-2-44,-2 2 38,0-2-36,0 2 26,-6 7-47,6-9-35,2-12 19,-5 15-42,5-15-11,-6 11-60,6-11-41,0 0-57,0 0-195,-4-8 88</inkml:trace>
  <inkml:trace contextRef="#ctx0" brushRef="#br0" timeOffset="185130.098">13883 15644 198,'0'0'228,"4"-15"-62,-4 15-31,6-10-17,-6 10-8,6-8-7,-6 8-4,0 0-7,11-8-14,-11 8-15,0 0-9,10-5 6,-10 5 7,0 0 8,19-7 81,-19 7-97,15-9 23,-7 0-45,1-2 22,3-1-41,0-5 27,1-1-50,0-6-17,0 0-20,1-2-13,-5-2-14,-1 1 21,2 0 35,-4 8 56,-2 1 29,-3 4-4,3 2-29,-2 2-10,-2 10 0,0 0-9,-4-9-6,4 9-47,-9 14 55,3-2-6,-2 4-4,1 2 31,-1 2-42,3 2 25,-2-1-48,0 17-67,5-18 29,2-5-50,0-1-15,2-4-23,1 0-72,4-2-244,-7-8 54</inkml:trace>
  <inkml:trace contextRef="#ctx0" brushRef="#br0" timeOffset="185419.6403">14297 15351 419,'0'0'342,"0"0"-75,20-3-58,-9-1-46,0-3-28,6 0-34,3-3-11,4-2-21,1-2-10,0-1-18,2 1-17,0 1-24,-2-2-28,-1 2-23,-4 2-54,1 0-25,-2 0-49,0 2-48,20-11-371</inkml:trace>
  <inkml:trace contextRef="#ctx0" brushRef="#br0" timeOffset="185808.6556">15111 14812 415,'8'-7'396,"-8"7"-88,11-8-74,-11 8-52,0 0-9,10 10-54,-5-1-16,0 16 88,-2-9-104,-1 2-3,1 4-16,0 1-11,0 1-6,-1 1 10,-1-3 1,3 2-9,-3-5-11,0 1 12,1-1-72,-1-4 59,0-1-57,1-1 56,-1-2-51,-1-11 65,0 20-30,0-20 82,2 15-30,-2-15 62,0 0-78,2 11 33,-2-11-102,0 0 21,-4-18-20,4 2-6,0-3-10,0-5-18,4-5 25,3-37 1,0 32 13,-1 4 5,2 1 3,-2 6-1,3 2-3,-1 1-5,1 2-2,0 5-2,0 1 0,1 4 1,-1 2 0,1 3 1,-10 3 1,19-3 1,2 13 6,-10-5 12,2 6-11,-3-1-13,1 3-40,0 1-4,-1 1-65,1 2-4,-3-4-57,-1 3-2,-3-2-51,2 4-23,-5-4-43,2-2-225,-3 1-27</inkml:trace>
  <inkml:trace contextRef="#ctx0" brushRef="#br0" timeOffset="186084.6457">15274 15103 402,'-15'4'366,"15"-4"137,-17 1-334,17-1-33,0 0-26,0 0-21,0 0 5,0 0-47,3-13-19,4 6-20,4-1-20,-2-2-48,7-1-10,0-1-28,2-1 0,1-4-36,23-16-221,-23 14-1,2-1 188</inkml:trace>
  <inkml:trace contextRef="#ctx0" brushRef="#br0" timeOffset="186319.6422">15720 14567 292,'7'-6'274,"-7"6"-64,10-10-18,-10 10 5,0 0 3,14 2-43,-14-2-14,13 22 128,-6-8-152,-1 4-8,-1 2-26,1 3 20,1-1-40,0 2 11,1 2-41,-2 1 17,3-5-34,-1 1 19,-1-1-29,0-2 18,1-1-47,-3-2-28,6 12-125,-7-18 73,-1-2 23,-3-9-79,5 12-63,-5-12-89,0 0-182,0 0 19</inkml:trace>
  <inkml:trace contextRef="#ctx0" brushRef="#br0" timeOffset="186393.6456">15714 14675 24,'-9'-13'437,"3"7"-109,1 0-60,5 6-49,-8-14-51,8 14-36,-3-12-26,3 12-20,3-16-53,5 7 29,-1-3-48,7-2 35,-1 2-49,4-4 62,2 0-72,1-1 42,2 2-18,-3 1-18,0-1-16,-1 5-29,-1-1-27,-2 3-23,-2 1-12,11-5-134,-14 10 116,-10 2-16,18 0-67,-18 0-80,13 4 251</inkml:trace>
  <inkml:trace contextRef="#ctx0" brushRef="#br0" timeOffset="186626.6448">15728 15097 425,'-9'22'658,"9"-22"-401,-4 13-26,4-13-35,-2 9-34,2-9-21,0 0-13,12-4-16,-1-4-9,4-2-4,7-5 5,0-3-22,7-5 1,-1-3-36,1 2-57,30-31-256,-29 27 24,-4 2-106,0 0-268,-8 6-129</inkml:trace>
  <inkml:trace contextRef="#ctx0" brushRef="#br0" timeOffset="194569.8593">16170 14032 32,'0'0'139,"0"0"-24,0 0-24,-6-8-20,6 8-16,0 0-5,0 0-20,-10-6 1,10 6-7,0 0 6,-11-2-2,11 2 10,-14-2 30,14 2-38,0 0 11,-18 0-16,18 0 9,-15-1-12,15 1 11,-15 0-15,15 0 9,-21 0-9,21 0 3,-23 1-14,10 1 7,0-2-12,-2 2 19,-15 1 35,12-2-60,0 2 11,-1-1-10,1 3 9,-3-4-6,-2 4 15,1-1-16,-2 1 12,0 1-17,1-2 15,-1 1-15,0 1 15,-1 1-9,1-1 8,-33 11-7,27-7-7,1-1 12,-1 3-14,0-1 14,-1 3-10,-2 0 10,-2 1-9,2-1 13,0 3-17,3-2 12,1-1-14,2 0 13,2-1-12,0 1 13,1 1-11,4-1 11,-3 0-13,2 2 2,2 0 3,1 2-1,-1 1 4,4 2 0,-3 1 25,4 3-22,-2-1-11,4 2 11,0 1-11,2 2 16,1 1-6,-6 31-5,11-31 2,1 1 0,1-2 2,2 0-1,4 3 1,-2 1-4,2-1-6,3 0 12,1 0-3,3 6 13,1-4-10,1 2 3,1-2 13,1 0-3,20 31 14,-16-34-14,3 3-18,-2-4 15,3 1-10,0 1 18,4-2 1,0 0-1,-1-1-5,4 0 0,0-1-3,0-2-1,1-1 3,1 0-1,0-4 4,37 21 43,-35-26 1,2-1 0,4-1-5,0-1 13,1-4-32,2-1 27,0-3-32,-2-2 39,1-2-35,-1-1 22,9-1-33,-3-2 30,2-2-39,-1 0 32,-1-2-37,0 0 32,-2-1-39,-1-2 29,-1 1-32,0-3 28,-1-1-28,-1-3 22,0-1-19,1-2 21,-3 0-31,1-3 31,-2-1-26,-1 0 17,-4 0 6,33-22 22,-37 18-24,-2 3-58,0-3 71,-3-1-3,-2-1-10,-1-2-5,-1 0 24,-6-2-37,1 0 3,-5 3 12,-1 1 9,-2-5-27,-1 2 20,-4-1-28,-2-38-21,-2 34 19,-1-7 1,-3 1 1,0 0-61,-1 0 20,-2 0 65,-1 2 1,-1 0-4,-1 1-3,-2 3-6,-1-1-4,-2 4-1,-2 1-4,0 2 23,-26-26-13,20 33-18,0 1 22,-4 3-28,2 5 25,-1 1-38,-2 4 2,0 3-52,0 2-2,1 4-56,-2 4-7,-2 2-47,0 5-20,-7 2-59,7 2-177</inkml:trace>
  <inkml:trace contextRef="#ctx0" brushRef="#br0" timeOffset="202410.4507">16146 12279 2,'0'0'139,"0"0"-27,0 0-24,0 0-27,0 0-10,0 0-10,0 0-10,0 0-6,0 0-3,0 0-3,0 0-3,0 0-1,0 0 2,0 0 18,0 0-19,0 0-2,0 0-5,0 0 0,0 0 0,0 0-2,0 0-2,0 0 5,0 0 0,0 0 4,0 0 2,0 0 0,0 0 5,0 0-3,0 0 6,0 0 0,0 0 0,0 0 4,0 0-3,0 0 0,0 0-1,0 0-4,0 0-4,0 0-1,0 0-2,0 0-4,0 0 0,0 0 3,0 0 4,0 0 29,0 0-17,0 0 1,0 0 3,0 0-5,0 0 11,0 0-19,0 0 7,0 0-9,0 0 7,0 0-11,0 0 6,0 0-10,-4-8 5,4 8-10,0 0 8,0 0-3,0 0-8,0 0 25,-1-11-35,1 11 17,0 0-12,0 0 5,0-13-8,0 13 16,0 0-12,0-14 6,0 14-7,0-12 5,0 12-8,0-24 7,0 24-7,0-19-9,0 7-1,0 0 8,0 1 1,1-3-9,-1 0-10,1 1 4,-1-1 2,2-1-1,-1 0 20,0-1-21,0 2 11,1 1-12,2-16-21,-2 16 32,1-1-14,-2-1 20,3-1-40,1 1 17,-1-1-7,0 1 18,-1-1-6,1 1 16,0 2-5,0 1 11,0 0-9,-1 0 1,0 2 3,0 0 3,-1 0-1,1 1 2,-3 9 1,4-20 2,-4 20-2,4-16 3,-4 16 0,3-13 4,-3 13 3,3-15 4,-3 15 0,2-11-1,-2 11-1,0 0 4,2-19 15,-2 19-13,0 0-3,-2-10-1,2 10 1,0 0-7,0 0-1,0-12-4,0 12 0,0 0-1,0 0-2,0 0 1,0 0-1,2-12-6,-2 12 2,0 0-3,0 0 5,0 0 1,0 0 1,0 0 9,0 0-8,0 0 3,0 0 5,0 0-1,0 0 6,1-10 14,-1 10-18,0 0 7,0 0-5,0 0 0,0 0 4,0 0-6,0 0-4,0 0 1,0 0-2,0 0 1,0 0-3,0 0 0,0 0-1,0 0 1,0 0-2,0 0 1,0 0 2,0 0 1,0 0-2,0 0-2,0 0-1,0 0 3,0 0-1,0 0 1,8-7-2,-8 7 1,0 0 5,0 0-1,12-1-1,-12 1-3,0 0 2,16-2 0,-16 2 3,10-2 1,4-1 8,-14 3-6,13-2 4,-13 2 4,16-4 0,-16 4 2,21-4 0,-10 1 0,1 0-6,1 1-1,1-3-2,1 2-2,0-1 6,1-1-3,2 2-3,17-8 16,-13 5-1,1 1-7,-2-2-9,2 1 10,-2 0-12,2 1 18,-2-3-16,-1 1 7,3 2-6,-4-1 11,3-1-11,0 1 13,-2-1-12,2 2 3,23-9 2,-24 8-12,1 1 10,1-2-16,0 1 16,-1 1-11,2-2 6,0 0 1,2 1 0,-3-1-1,3 1 6,-1 0-13,1 0 2,-1 1 0,-1-1 3,0 2 0,0-3 3,0 3 0,0-1-8,-2 0 2,1 1 5,0-1-6,-1 0 2,0 0-1,0 0 2,0 0-2,2 1 3,-2-1-5,1 0 1,0 1 2,23-8 17,-27 9-16,0-1-5,-1 1-2,2-1 5,-5 1-3,-1 0 6,-2 0-4,0 1-3,-12 2 2,18-5 1,-18 5-1,17-2 2,-17 2-4,11-3 0,-11 3-24,15-3 7,-15 3-16,0 0-10,0 0-3,11-3-4,-11 3-11,0 0-10,0 0-18,0 0-14,0 0-16,0 0-40,0 0-77,-14-1 78</inkml:trace>
  <inkml:trace contextRef="#ctx0" brushRef="#br0" timeOffset="202951.4511">17368 11147 111,'0'0'198,"0"0"-49,0 0-13,0 0-27,0 0-18,0 0-19,0 0 4,-8-5-22,8 5 16,0 0-15,0 0 13,0 0-25,0 0 12,0 0-21,0 0 14,0 0-17,0 0 15,0 0-19,0 0 15,-3-10-35,3 10 14,0 0-22,0 0 16,0 0-19,9-4 5,-9 4 8,0 0-17,21 0 15,-21 0-10,25 0 8,-11 1-16,5 1 25,2 0-25,3 0 2,3 2 1,0-1 5,1 2 0,5 1 0,-1 0 14,31 8-21,-33-7 7,-4 0-2,-1 0 6,-3 0-1,-1-1-5,-2-2-1,-5 3 0,1-2 0,-5 0 8,1-2-7,-1 2 2,-10-5 1,11 8 7,-11-8 1,4 11 0,-4-11 14,-2 11-12,2-11-6,-8 15 0,2-9 0,-2 1 0,0 0-10,2 0 12,-2 2-10,2-4 12,-2 3-10,2-1 10,-2-1-10,2 1 7,-8 7-20,7-6-12,1-1-11,-2 0-13,2 1-23,-1-1-9,1 2-48,0-2-48,-2 1-109,3-1 252</inkml:trace>
  <inkml:trace contextRef="#ctx0" brushRef="#br0" timeOffset="205931.4548">11192 12130 69,'0'0'247,"0"0"-69,0 0-39,0 0-38,0 0-22,0 0-14,0 0-15,0 0-8,0 0-8,0 0-5,0 0-2,0 0 2,-8 6 1,8-6 6,0 0 11,0 0 8,0 0 9,0 0-11,0 0 15,0 0-29,0 0 19,0 0-30,0 0 29,-9-5-28,9 5 21,0 0-37,-6-8 24,6 8-4,-9-9-3,-5-3 22,5 4-32,-1-1-4,-4-4-6,-2-1 0,-4-3-2,-3-2 0,-4-3 10,-2-2-10,-2-1 1,-1-1-9,0-1 21,0 0 5,0-1 4,0 0 18,-26-26 0,31 28-60,0 2 57,8 3-57,-2 3 59,1 1-64,5 2 54,-1 2-60,2 1 51,2 2-58,0 2 45,2 0-53,-2-1 44,3 4-46,-1-1 37,-12-1-41,12 5 3,-3 2 46,0-2-43,13 2 33,-26 0-34,13 2 41,-5 0-39,-1 2 39,-2 1-32,-3 2 32,-5 1-5,-3 2-10,-7 3-12,-3 0 6,-59 24-41,42-17 50,-4 0-23,-4 2 27,-3-1-24,1 0 21,0-1-14,0-1 22,4 1-4,2-5 16,3 1-22,11-4 15,0 0-21,4-2 26,-1 1-27,-37 9 12,48-11 16,2-1-21,1 1 19,2-1-20,0 1 21,2-1-20,3-1 24,3-1-22,-1 2 20,1-2-20,5-2 18,0 1-20,-1 0 3,2-2 7,0 2 18,0-1-22,1 1-4,2-3 2,1 2 3,-1 0 2,1-2-3,-2 0 3,3 2 3,-2-2 0,0 1-3,0-2 0,1 3 1,-1-1 1,-1-1 0,-13 4 3,13-4-4,-1 1-1,-1-2 2,0 3 3,-1-2 4,-1 2-2,1-1 0,-3 1-8,1 0 0,0 0 3,-1-1 1,0 1 1,2-1 6,-1 1 19,-14 0 38,20-2-31,-1 0-8,1 0-1,2 0-6,-1-2-2,12 0-4,-20 3 0,20-3-2,-18 2-2,18-2-1,-18 0 12,18 0-9,-17 1 3,17-1-7,-28 0 18,28 0-15,-19-1-3,19 1-4,-19 0 7,19 0-4,-19 0-3,19 0-2,-18 0 0,18 0 2,-16-2-4,16 2-23,-15 0-35,15 0-37,0 0-35,-9 0-221,-7 0 144,16 0-164,0 0 172</inkml:trace>
  <inkml:trace contextRef="#ctx0" brushRef="#br0" timeOffset="206430.4554">8355 11948 220,'0'0'221,"5"-8"-56,-5 8-15,0 0-30,0 0-12,0 0-19,0-12 61,0 12-89,0 0-28,0 0 8,-7-6-25,7 6 9,0 0-22,0 0 13,-13 0-17,13 0 12,-11 4-18,3 0 17,0 3-17,-2 0 15,-3 1-12,-14 13 11,12-8-2,-3 0-12,1 1 0,-4 2 2,0 1 4,2-2 0,0-1 2,1 0 1,1 1-1,1-3 1,0 2-2,2-1-1,0-2 0,3 0 1,-8 8 3,11-12-2,0 0 0,3 0 2,0 1 5,5-8-7,-5 12-1,5-12 1,0 0-2,1 15 3,-1-15 2,13 8-1,0-5 1,0 0 1,4-1-5,3-1 2,3-1-1,6 0 5,0 0-3,9-1 1,-3 0 0,5 0-5,-3 1-13,1 1-17,1 0-25,0 2-16,0-1-27,0 2-33,1 0-206,-3 0 204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5:07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24481 16791 130,'0'0'144,"5"-9"-35,-5 9-32,0 0-14,0 0-14,0 0-6,0 0-14,0 0-3,0 0-8,0 0-2,0 0 6,0 0 11,0 0 28,0 0 13,0 0-14,0 0 10,0 0 10,0 0 85,0 0-86,0 0-23,0 0 25,0 0-30,3-8 15,-3 8-28,0 0 10,0 0-35,0 0 24,0 0-36,0 0 27,0 0-37,0 0 26,0 0-22,0 0 13,7-7 16,-7 7-38,0 0 35,0 0-35,0 0 29,13-4-31,-13 4 29,0 0-27,13-1 29,-13 1-28,12-3 30,-12 3-19,15-2 26,-15 2-35,13-3 32,-13 3-26,16-1 31,-16 1-28,13-3 27,-13 3-33,14-1 33,-14 1-32,12-2 33,-12 2-7,11-2-2,-11 2-24,13 0 22,-13 0-30,11-2 30,2 1-14,-13 1-19,12-1 35,-12 1-31,11-1 37,-11 1-27,0 0 30,15-2-39,-15 2 46,0 0-39,13-1 36,-13 1-37,0 0 33,0 0-41,13-1 38,-13 1-14,0 0-25,0 0 40,12 0-44,-12 0 43,0 0-43,0 0 37,0 0-34,0 0 34,0 0-34,0 0 36,0 0-37,0 0 37,0 0-27,0 0 30,0 0-42,0 0 35,12 0-36,-12 0 37,0 0-36,0 0 34,0 0-34,0 0 33,0 0-35,0 0 41,0 0-45,0 0 31,0 0-34,0 0 36,0 0-45,0 0-11,0 0 29,0 0-2,0 0 4,0 0 2,0 0 12,11 2-6,-11-2 0,0 0 6,0 0-6,0 0-2,0 0 3,0 0-2,0 0-1,0 0-1,0 0 3,0 0 4,0 0-3,3 9 4,-3-9-4,0 0 2,0 0 0,0 0 3,0 0 0,0 0 2,0 0 0,0 0 10,0 0-10,0 0 6,0 0-2,0 0 4,0 0 3,0 0 0,0 0 4,0 0-4,0 0-1,0 0-5,0 0 6,0 0-10,8 7 8,-8-7-21,0 0-8,0 0-3,0 0-3,0 0 3,0 0-26,0 0 17,0 0-12,0 0 4,0 0-29,0 0-20,0 0-10,0 0-16,0 0-8,0 0-31,0 0-110,0 0 81</inkml:trace>
  <inkml:trace contextRef="#ctx0" brushRef="#br0" timeOffset="6289.3863">7226 9385 152,'0'0'131,"0"0"-7,0 0-12,0 0 7,0 0-17,-4-10 22,4 10-19,0 0 4,0 0-31,-3-11-4,3 11-8,-2-10 44,2 10-63,0 0-6,-3-10 3,3 10-7,0 0 4,-3-11-7,3 11-4,-4-11-15,4 11 0,-3-12 10,3 12 7,-5-17-3,1 5-26,-1-1 27,-7-16 0,7 13-35,-1-4 30,-1 1-3,1-3-4,-1 0-6,0-2 0,-1-3-3,2-1-3,-1 1 22,1 1-32,2 1 28,-1 1-27,3-3 44,-2 5-35,-1-25 15,2 27-20,-1 0 0,3 2 4,-1 1-1,0 0 7,0 2-5,0-2-2,1 4 1,0 2 14,0-1 15,-1 2-4,2 10-2,-1-19-6,1 19-4,-1-21 3,1 21-32,1-11 2,-1 11 0,4-10 17,-4 10-17,8-9 4,-8 9-12,12-8 21,-12 8-18,17-4-1,-6 2 3,0-1 2,2 3 3,0-2 2,19-1-6,-13 1 9,3 0 1,5-1 0,4 0 1,5 0 0,3-1 1,9-3-2,3 4 0,2-2-8,1-2 23,2 2-6,2 0-3,-1-2-7,1 2-1,-1-2 5,1 2-48,-2 1 57,-2-1-48,-1 0 49,0 2-42,-2-1 43,-1 3-40,-1-2 45,-5 3-44,7-1 45,0 1 0,-1 1-5,1 0 0,1 1-4,52 2 4,-52-3-50,2-1 51,0 3-47,-1-2 56,0 0-51,0 1 51,0-2-55,0 1 52,2-1-51,-1 0 55,0 0-54,-1 0 52,0 0-48,-1 2 46,50 0-35,-57-2-21,-1 0 44,-1 1-39,2-1 34,-2 0-36,10-1 32,-4 1-31,1 0 35,1-2-36,0 0 31,-1 2 4,-1-1 4,1-1 0,-8 1-4,43 0-40,-44-2 41,-1 3-34,1-1 38,-4 1-28,0-2 32,0 1-32,-3 1 33,-2 0-32,0 1 35,0-1-35,-1 0 34,0 0-32,-1 0 32,0 0-31,28-1 16,-28 0 13,-2 1-27,-2-2 37,-1 1-42,-1 0 42,-1 1-40,0-1 34,-2-1-40,1 2 40,-2-2-39,-1 2 37,-1-2-32,-4 1 33,1 1-31,12-1 11,-27 1 17,23-1-29,-23 1 31,20 0-32,-20 0 31,21-2-30,-21 2 32,25 0-32,-12 0 40,0-1-37,3 1 37,1-1-42,0 1 34,4-1-36,-5-1 36,3 2-32,-1-3 34,-2 3-33,-2 0 31,-1-1-32,-13 1 36,22-1-36,-22 1 36,18 0-28,-18 0 37,14-2-35,-14 2 40,13-1-40,-13 1 54,15-2-28,-15 2-38,0 0 40,0 0-49,15 0 52,-15 0-49,0 0 45,0 0-42,0 0 42,12 0-42,-12 0 42,0 0-39,0 0 58,0 0-67,0 0 40,0 0-19,0 0-18,0 0 41,0 0-40,0 0 39,13 0-39,-13 0 41,0 0-45,0 0 43,0 0-42,0 0 32,0 0-33,0 0 44,3 13-41,-3-13 31,-2 19 17,1-8-16,-1 2-1,-1 1-1,-1 2-2,2 2 0,-4 3 2,2 1-7,-2 3 12,3 1-2,-1-1 8,0 1 0,1 0-8,1 0 3,-2-1-46,3 24 26,-1-25 28,4-5-44,-2 1 50,1-1-47,-1-2 7,1 0-1,-1 0 8,3-3 2,-1-1 1,-2-13 3,0 23 1,0-23 1,0 18-19,0-18-36,1 14-62,-1-14-89,0 16-289,0-16 18</inkml:trace>
  <inkml:trace contextRef="#ctx0" brushRef="#br0" timeOffset="7250.3898">6063 8690 69,'4'12'117,"-1"-2"-13,1 2-3,-1 0-14,2-1-18,0 2 3,0 0-9,-1 1 9,1 0-15,2 0 14,-2 2-26,1-3 4,0 3-19,1-2 6,6 16 14,-6-14-33,0-1-2,0-1-2,-1 1-4,1-1 1,-1-2-5,0 1-3,-1-1-15,-1-3-18,-2 3-7,2-5-10,-4-7-6,5 16-16,-5-16-30,0 5-330</inkml:trace>
  <inkml:trace contextRef="#ctx0" brushRef="#br0" timeOffset="7493.3924">6078 8764 228,'0'-11'234,"1"-1"-47,1 2-26,2 0-57,3 0-38,1 1-1,1 0-28,2-2 6,1 5-22,1-4 7,2 4-19,0-1 15,1 3-20,-1-1 6,0 3-16,-2-1 11,1 3-17,-1 0 12,-2 3-12,0-1 8,6 7-5,-10-2 3,-2-1 9,-5-6-3,4 16 37,-4-16-7,-5 20 34,-2-10-9,-3 2 14,-1-2-26,-5 2 14,2-2-18,-2 2 12,2-4-34,1 1 5,-12 5-30,13-7-76,3-2-60,0 0-306,9-5 73</inkml:trace>
  <inkml:trace contextRef="#ctx0" brushRef="#br0" timeOffset="8549.3941">11895 8548 223,'0'0'189,"0"0"-51,15-5 65,-15 5-126,0 0-6,9-6-2,-9 6-1,0 0-3,0 0 1,9-6-1,-9 6-3,0 0-7,0 0-5,7-7-13,-7 7-6,0 0 1,0 0-32,0 0-28,0 0 14,0 0 0,0 0 1,-15 0 3,15 0 1,-16 11 1,7-3 4,-3-1-1,1 3 0,-2 4 2,-1 0 6,-1 1-2,-1 2 4,2-2-5,-13 20 7,15-18-4,0 1 4,3-1 0,0-3 2,3 1 2,2-1 8,0-1-1,0-2 9,3-1 0,0 2 5,1-12 3,2 17 8,-2-17-2,7 15 5,4-4 33,-11-11-48,17 6-6,-17-6-3,23 1-5,-12-4-1,5 0-2,-1-2-4,0-2 1,4-1-3,-2-3-2,-1-2 6,1-1-3,-4-1-9,3-2-3,9-14 15,-16 16-9,-1 1-5,0 2-8,-2 0-19,-1 1-27,-3 2-36,-2 9-30,3-12-20,-3 12-11,0 0-44,-9-9-183,9 9 163</inkml:trace>
  <inkml:trace contextRef="#ctx0" brushRef="#br0" timeOffset="8843.3893">11721 8738 16,'0'0'258,"0"0"-71,0 0-41,3-14-15,-3 14 31,6-10-37,-6 10-4,9-11-15,-9 11-10,16-15 72,-16 15-108,12-7-13,-12 7-16,13-3-1,-13 3-7,0 0-4,18 3 5,-18-3-7,15 6 0,-6 0 9,-3 0 0,3 2 2,-1-1-6,0 1 0,13 9 53,-12-7-40,0-3 15,0 2 15,3-2 0,1-1-2,0 1-11,3-3-14,2 0-3,0-3-6,3-1-7,1 0-17,5 0-37,2-2-79,-2-2-86,23-4-650,-31 4 193</inkml:trace>
  <inkml:trace contextRef="#ctx0" brushRef="#br0" timeOffset="15276.012">466 9087 230,'0'0'208,"0"0"-46,0 0 15,0 0-38,0 0 14,0 0-36,7-6-7,-7 6-51,0 0 12,0 0-46,0 0 14,0 0-36,11 7 20,-5 7 8,-1-2-25,2 5 21,0 0-21,-1 4 24,1 2-26,3 6 24,-2-1-8,1 1 0,-3 1-1,2 0-3,0-1-2,-1-2-2,0 0 6,2 1-28,2 17 18,-4-21 8,-1-4-59,2-1-4,-4-2-62,1-1-22,-3-2-54,2-2-217,0-4 139</inkml:trace>
  <inkml:trace contextRef="#ctx0" brushRef="#br0" timeOffset="15568.0087">507 9203 54,'-5'-14'317,"2"0"-116,1 3-20,0-1-41,0 0-30,2 0-27,2 2-19,0-1-12,10-14 10,-4 15-40,1-2-10,3 2-4,1-1-5,1 3 1,-1-1-3,3 2-22,-1 2 20,2 2-23,-6 1 23,4 2-22,-1 2 22,-1-1-25,1 5 26,7 6-14,-15-2 3,2-4 26,-5 5-27,-1-1 54,0 0-18,-4 2 20,2-3-29,-4 3 19,2 0-25,-5-2 18,5 0-27,-2 1 27,-2-2-58,2 2-22,-5 8-237,9-19-38,-6 15 214</inkml:trace>
  <inkml:trace contextRef="#ctx0" brushRef="#br0" timeOffset="15891.0139">1053 9231 113,'0'0'253,"0"0"-82,0 0 11,8 8-39,-8-8 16,0 0-37,0 0 13,0 0-49,0 0 23,7 5-27,-7-5 75,0 0-91,0 0-50,11-5-1,-11 5-49,7-7 26,-7 7-20,6-7 4,-6 7 4,5-10 10,-5 10 20,5-9-10,-5 9-4,0 0 8,3-9-6,-3 9-5,0 0 8,-4-11 0,4 11-5,0 0 0,-10-4 3,10 4-1,0 0-3,-17 2 22,17-2-29,-11 4 8,11-4-50,-12 5-3,12-5-43,-10 6-7,1-2-200,9-4 138,0 0 18,0 0-80,0 0 75</inkml:trace>
  <inkml:trace contextRef="#ctx0" brushRef="#br0" timeOffset="16155.5484">1264 8860 115,'9'-10'275,"-9"10"-109,8-5-18,-8 5-30,0 0-35,12 4-39,-12-4 9,9 12-25,-9-12 25,7 20-4,-3-5 30,-2 2-31,4 2 21,-1 25 12,-4-20-38,1 1-1,0 0 4,2-2 19,-2-2-27,1 3 27,1-6-40,1-1 32,0-3-33,1 1 33,1-3-25,2 0 5,2-4 2,2-1-4,19-1 21,-9-6-120,2-5-19,8-2-40,5-5-144,3-3-215,-3-2 32</inkml:trace>
  <inkml:trace contextRef="#ctx0" brushRef="#br0" timeOffset="26660.099">11667 2992 204,'0'0'278,"2"-17"-85,-2 17 2,2-16-45,-2 16-8,0-20-20,0 20 12,3-18-30,-3 18 22,1-16-16,-1 16 18,0-17-30,0 17-3,2-15-34,-2 15 2,0-11-28,0 11 2,0 0-29,2-16-13,-2 16-61,0 0-15,0 0-9,1-9 33,-1 9-1,0 0 26,7 9-11,-2-1 25,-1 2-11,1 3 20,7 24-16,-5-8 19,-1 1 0,2 3 20,-2 8-16,2-1 21,-1 3-19,-1 2 18,0-3-13,0 4 20,1-3-28,-2 1 8,0-3 0,1 1 4,1-2-3,4 24-10,-5-33 17,0-2-40,0-3-22,-2-4-41,-1-1 5,0-5-16,0 1 34,1-6-4,-3 1 15,-1-12-10,5 15-58,-5-15-54,0 0-120,0 0 243</inkml:trace>
  <inkml:trace contextRef="#ctx0" brushRef="#br0" timeOffset="26926.0995">11832 3534 65,'-2'-18'57,"2"1"19,2 0-36,0-1 8,3-4-26,-2 2 18,4-3-11,0 2 14,1-2-8,0 0 17,0 0-20,2 2 30,-3-1-13,2 2 20,1 1-20,-2-1 7,1 2 4,5-9 34,-7 14-61,-1 2-6,0 3-14,1-1-6,0 4-11,2-2-2,-1 3 15,-8 4-18,17-2 10,-17 2-12,15 6 14,-5 1 20,-3-1-24,-1 4-15,2 14 11,-6-9 13,-2-1-19,-1 1 22,-3 2-13,-1 0 41,-3-1-10,-2 2 11,1-1-24,-2-1 14,-1 0-21,-1-2 17,2-1-19,-1-1 5,1-1-51,-7 10-154,8-13 28,2 1-104,8-9 82</inkml:trace>
  <inkml:trace contextRef="#ctx0" brushRef="#br0" timeOffset="27169.0989">12112 3502 366,'0'0'255,"0"0"-28,0 0-46,0 0 16,1 11-31,-1-11-16,0 0-51,0 0 0,18-1-39,-18 1 13,45-6-6,-20 0-54,4 4-2,4-4-25,3 2 2,2-2-53,5-1 8,0 0-54,-4 2-16,3-2-46,2 1-46,-7-2-157,5-1 167</inkml:trace>
  <inkml:trace contextRef="#ctx0" brushRef="#br0" timeOffset="27437.1876">12654 3205 5,'0'0'140,"0"0"-13,18 2-45,-9 3-6,0 0-39,2 5 16,-1 0-40,3-1 21,1 5-9,-1 1-2,0-1-6,-1 3 0,1 0-1,1-1 0,-3 2-8,-1-1 3,0 1-20,-5-1 22,-1-1-17,0-2 25,-4 2-10,0-3 37,-2 2-1,-7 12 68,1-14-64,0-2-27,-1 1 15,1-3-27,3-1 19,-2 0-23,7-8 2,-9 12-24,9-12-26,-6 6-141,6-6-95,0 0 271</inkml:trace>
  <inkml:trace contextRef="#ctx0" brushRef="#br0" timeOffset="27739.1877">13247 3277 226,'0'0'180,"0"0"-33,0 0-45,-4 12-10,-1-2-36,-3 1 0,-1 2-21,-3 6 12,-13 21 8,12-16-38,-1 2 16,3-2-23,-2 2 9,3-1-18,2-3 23,3-1-18,1 0 0,2-3 10,2 2 8,2-3-2,2-1 1,1-1 3,3 0-2,2-3 8,3 0-6,-2-2 20,3-3-15,-1 0 12,5-5-1,1-2-2,-2-2-10,2-2-18,-2-7-12,4-1-34,-1-4 17,-4-2-35,2-3 26,-5 0-6,7-21 20,-15 22 36,1-1-19,-4 3 15,1 1-17,-1 0 19,1 3-37,-3 2-28,-3 2-67,3 10-22,-4-16-51,4 16-119,-9-9 238</inkml:trace>
  <inkml:trace contextRef="#ctx0" brushRef="#br0" timeOffset="28091.1868">13065 3488 145,'0'0'218,"0"0"-43,5-13-49,-5 13 7,5-8-32,-5 8 9,9-11-24,-1 6 18,-8 5-38,14-9 1,-5 5-34,-9 4 13,16-5-29,-16 5 19,17 0-29,-17 0 10,32 9-8,-20-1-21,-1 1 22,0 3-17,0 5 18,2 0-17,-4 1 18,1 1-15,0 2 0,-1 4 31,5-1-27,-5-3-9,0 1 21,2-3-15,0 2 29,12 12 51,-12-18-35,3-2 31,-1-2-16,1-3 44,-1-1-36,3-1 6,0-3-32,0-3 21,1-3-42,2-2 19,5-2-61,-4-1 12,7-5-45,-2-3-19,25-18-135,-26 18 39,0 0-115,-1-1-149,-2 0 95</inkml:trace>
  <inkml:trace contextRef="#ctx0" brushRef="#br0" timeOffset="28215.1918">13847 3575 104,'0'0'746,"0"0"-216,9 5-192,-9-5-203,0 0-204,9 7-77,-9-7-123,0 0-164,3 9 98</inkml:trace>
  <inkml:trace contextRef="#ctx0" brushRef="#br0" timeOffset="28636.1887">14850 3339 301,'0'0'943,"0"0"-645,0 0-107,0 0-56,12-4-41,-12 4-8,0 0-32,0 0 14,11-3-15,-11 3 4,0 0-34,0 0 7,0 0-29,16 0-21,-16 0-61,17 7-221,-10-1 62,2 1-289,-3 1-32</inkml:trace>
  <inkml:trace contextRef="#ctx0" brushRef="#br0" timeOffset="28750.188">14745 3858 501,'8'8'522,"-8"-8"95,0 0-623,9 4-242,-9-4-190,13 2 91</inkml:trace>
  <inkml:trace contextRef="#ctx0" brushRef="#br0" timeOffset="30438.1857">16173 3428 270,'0'0'190,"7"5"-29,-7-5-59,7 9-4,-7-9-40,5 12 13,-5-12-37,4 17 14,-4-17-26,-3 34 77,2-22-52,0 0-21,-2 0 9,1 0-26,-1 1 2,0-4-1,1 3 1,-1-3 18,-1 1 23,4-10 14,-7 15 17,7-15-3,-12 12-16,5-7-6,-2 0-10,-2-2-8,11-3 2,-18 2-7,18-2-4,-19-4 6,10 1-9,-1-3-7,1-4-10,0-1 20,3-2-36,0-1 15,0-2-25,5-2-21,2-3-25,7-23-14,0 20 55,2-2-25,2 1 27,3 1-17,0 2 20,2 2-22,-2 1 16,2 4-31,-1 1 13,0 2-19,-1 0 23,-1 4-16,-1 1 24,1 1-16,10-3-6,-14 5 32,-10 4-21,17-4 20,-17 4-15,11 1 24,-11-1-13,0 0 19,7 8-16,-7-8 24,-3 10-20,-2-3 26,-3 2-19,-2 1 21,0 0-20,-15 17 12,13-16 13,1 1 4,0 1-21,2-4-20,-1 3 26,4-1-22,-2-2 27,3 1-18,1 0 24,0-1-18,4-9 19,-5 18-17,5-18 19,2 17-18,8-1 23,-4-9-3,3-1-23,1-1 22,2-1-25,-1-2 21,2 3-23,-1-5 20,2 1-19,-14-1 20,24 0-9,-24 0 39,20-1-5,-20 1 28,18 0-29,-18 0 6,13 0-31,-13 0 8,0 0-22,18 0 5,-18 0-20,0 0 27,11 2-26,-11-2 16,0 0-13,8 6 18,-8-6-16,8 7 19,-8-7-16,0 0 20,9 10 7,-9-10-15,0 0 36,9 7 7,-9-7 32,10 2-21,-10-2-4,13 3-6,-13-3-11,19 1 0,-19-1-6,22-2-12,-10 0-1,0 0-6,-1-3-7,14-5-1,-14 4 1,-2-1-23,0 0 23,-3 1-10,-6 6 22,13-8-22,-13 8 13,7-10-22,-7 10 16,0 0-15,0 0 22,-8-5-28,8 5 17,-17 4-13,-2 4 9,8-2 11,0 1-22,0 0 20,-1-1-22,3 0 2,2 1 1,-2 0 0,2-1 5,7-6 8,-12 11 1,12-11-7,-8 10 5,8-10 0,-5 8 5,5-8-2,0 0 3,4 9 4,-4-9-11,12 2-11,-12-2-12,20 0-24,-8-2 29,0 2-15,1-2 23,-13 2-16,19-2 12,-19 2-34,16 0 26,-16 0-25,22 4-7,-22-4 41,10 7-12,-10-7 25,9 7-19,-9-7 26,10 11-18,-10-11 33,8 6-32,-8-6 3,8 8 13,-8-8-2,9 7-1,-9-7 4,14 3 5,5-3-8,-6-3-4,1-1-5,2-1-35,0-2 26,3-3-29,1-1 25,0-1-30,3-2-8,0-2-64,-2 1 43,1-1-10,-4 1 53,-1 2 10,-1 1 66,10-8 91,-17 11-54,-2 1 4,2 2-38,-2 0 9,-1 0-35,-6 6 12,10-7-26,-10 7 19,0 0-23,10-6 24,-10 6-32,0 0 16,0 0-31,0 0 18,0 0-14,0 0 23,12 1-17,-12-1 28,0 0-20,0 0 24,0 0-25,0 0 15,15-4-24,-15 4 13,14-6-18,-6-1-10,5 0-25,-2-3 28,5 0 11,14-19-66,-12 11 30,1-1-8,-1-2 23,1-2-9,2 2 29,-3-2-8,1 0 43,0 2-14,-2-2 22,1 4-9,-3-2 37,-1 4 1,-2 2 32,-1 0-34,8-9 37,-11 15-53,-1 0-36,0 3-7,-2-2-31,-5 8 20,6-7-8,-6 7 16,0 0-14,0 0 25,0 0-16,0 13 4,-5-5 19,0 5-19,-3 2 23,-15 21-3,10-14-14,0 3 23,0 0-16,-1 0 15,2-1-21,0 0 21,3-2-22,1-1 18,0-1-24,5-3 2,-1 0-40,0-3 4,1 0-39,1-1 4,-1-3-12,1 1 55,2-11 2,-6 14 17,6-14-20,-6 7 25,6-7-18,0 0 26,0 0-21,-15-3 18,15 3-15,-9-7 21,9 7-8,-13-12 54,13 12 11,-15-18 145,15 18-73,-10-11-33,10 11 16,-8-9-37,8 9 8,-5-7-22,5 7 24,0 0-25,-4-11 8,4 11-34,0 0 11,5-12-29,-5 12 14,10-9-27,12-2 20,-9 5-4,3 1-20,2-1 19,-1 2-29,1-1 15,-4 2-19,0 1 18,-3-1-22,-11 3 21,21-1-21,-21 1 25,15 2-20,-15-2 25,15 6-15,-15-6 11,13 6-15,-13-6 19,11 9-21,-11-9 25,11 10-23,-11-10 10,11 10-78,-3-3-77,2 2-397,2-1-62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5:44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7264 4262 182,'0'0'255,"0"0"-29,-4-13-46,4 13-6,0 0-5,-2-14-29,2 14-12,-2-10 2,2 10-3,-2-11-2,2 11 3,0 0-6,-2-14-9,2 14-11,0 0-25,0-12-15,0 12-13,0 0-14,0 0-13,-1-13-5,1 13-1,0 0-20,0 0-4,0 0-8,0 0 5,0 0 2,0 0 1,4 31-4,-3-14 12,1 2 2,-1 6-21,-1 3 30,1 5-26,-1 0 14,0 4 4,0-1 19,1 2-28,-1-1 25,0 0-14,0 1 17,0-2-25,0 1 22,0 33-63,0-34-26,0-7-7,0 0-71,-1-2-37,0-1-55,0-1-323,-1-7-79</inkml:trace>
  <inkml:trace contextRef="#ctx0" brushRef="#br0" timeOffset="430.9911">7235 4405 176,'-2'-16'266,"2"16"-53,-2-14-30,2 14-10,-1-16-4,-2-1 126,3 17-164,0-19-1,0 19-32,1-19-19,1 8-19,0 2-12,3-2-11,3-2-8,1 1-8,2-1-13,5-1 4,0 2-2,2-1-6,1 1 5,21-6-5,-19 11 3,-2 2-17,1 2-6,-1 3-12,-1 3 1,1 2 1,0 2 3,0 5 5,-2 2 4,-4 1 6,-2 4-4,-2 1 10,-5 4-20,-4-3 31,-13 30 4,1-22-12,-6 0 6,-3 0 12,-3-3 14,-3 1-4,0-3-4,-1-3 21,4-3-30,2-2 21,3-4-35,4-1 24,-1-2-100,3-3-111,2-2-431,11-4-127</inkml:trace>
  <inkml:trace contextRef="#ctx0" brushRef="#br0" timeOffset="750.9929">7739 4531 126,'0'0'447,"0"0"-113,0 0-58,0 0-41,0 0-27,0 0-16,0 0-27,0 0 101,0 0-166,0 0-46,0 0 9,11-6-35,-1 2 13,-10 4-32,23-3 18,-5 1-25,2-2 25,2 3-33,5 0 25,3 0-21,2 1 18,6 1-11,1 0 15,-2 0-28,0 3-12,-1-2-26,0-2-5,-7 3-1,-1 0-3,-4-2-1,-2 0-5,-3 0 0,-2 0 9,-2 0 16,-2-1-2,-13 0-75,22-2-53,-9-4-568,-13 6 232</inkml:trace>
  <inkml:trace contextRef="#ctx0" brushRef="#br0" timeOffset="982.9912">8256 4305 212,'0'0'272,"0"0"-76,-6-9-49,6 9-31,0 0-27,0 0-15,0 0-16,9-6-6,-9 6-18,12 2-4,-1 1-4,15 6 24,-11-2-27,6 2-5,-1 1-2,-1 2 2,3 1-3,0 3 1,-3 1-16,-4-2 32,-1 2-25,-2-1 16,-5 3-17,0 1 27,-6 1-21,-2 1 22,-4 2-27,-6 4 22,-2-2-26,-7 6 21,2-1-25,-2-2 7,3-4-52,2-2-18,1-1-81,1-5-113,6-3-111,0-3 175</inkml:trace>
  <inkml:trace contextRef="#ctx0" brushRef="#br0" timeOffset="1351.087">8952 4280 108,'10'-8'442,"-1"-1"-128,-3 3-76,-6 6-56,11-9-48,-11 9-31,4-4 37,6-1-91,-10 5-12,0 0-7,-4 17 0,0-6-6,-1 6 1,-1 4-28,-1 6 32,-2 0-31,2 5 35,0-1-28,2 0 20,0-1-29,4-4 28,-3 1-29,4-2 30,1-4-27,2 1 24,-1-3-27,3-2 44,2 2-14,1-5 49,2-2-13,0-3 34,3 0-32,2-5 19,0-3-30,3-2 14,0-3-5,19-20 35,-14 5-72,-1-7-23,0-4-5,-3-3 9,-5-3-23,0-2 22,-6 7-13,-5-1 43,1 6-29,-2 2 17,-2 1-22,-2 5 13,1 3-33,0-2-67,-8-2-239,9 19 142,-14-8-19,14 8-26,-17 6-39,8-1-196,-2 3 57</inkml:trace>
  <inkml:trace contextRef="#ctx0" brushRef="#br0" timeOffset="1620.0886">8962 4506 171,'0'0'303,"3"-14"-79,-3 14-55,9-12-8,-4 5-26,1 1-22,1 0-24,-7 6-28,15-8-3,-15 8-16,17-7-6,-17 7-28,19 3 17,-8 1-21,14 9 25,-14-1 3,3-1-5,0 4-3,0-1 3,-1 4 7,1-4-6,-2 3 28,1 0-33,-1-2 24,-2-1-35,2-2 33,-2-2-13,-1 0 68,2 0-21,11 3 133,-12-6-105,1-4-51,0 0 22,-11-3-36,27-3-57,-10-1-50,1-4-72,2-1-60,0-1-76,0 1-357,-1-1-141</inkml:trace>
  <inkml:trace contextRef="#ctx0" brushRef="#br0" timeOffset="2829.6259">11997 4075 198,'0'0'345,"0"0"-66,1-15-29,-1 15 145,2-14-200,-2 14-39,0 0 15,2-12-42,-2 12-1,0 0-43,0 0 1,0-11-51,0 11-7,0 0-49,0 0 22,0 0-28,0 0 30,0 0-22,6 24 34,-6-11-1,2 2 6,-2 1-10,0 3-1,0-1-5,0 0-28,1 2 33,-1-2-25,1 0 32,-1-2-31,2 1 35,0-3-24,-2-1 15,0-1-29,0 0 14,2-2-25,-2-10 15,1 20-43,-1-20 23,0 14-27,0-14 35,1 12-20,-1-12 41,0 0-29,0 17 44,0-17-36,0 0 36,1 9-28,-1-9 30,0 0-19,0 0-10,0 14 37,0-14-26,0 0 21,0 0-32,0 0 24,0 0-32,0 0 31,0 12-32,0-12 34,0 0-31,0 0 30,0 0-27,0 0 30,0 6-19,0 7 3,0-13 14,0 0-26,2 15 29,-2-15-28,0 13 29,0-13-25,0 14 33,0-14-35,0 18 5,0-18 7,2 20 2,-2-20-1,0 21 1,0-21 0,0 17 0,0-17 1,2 17 18,-2-17-10,0 12 3,0-12-8,0 0 13,0 15 19,0-15 21,0 0-7,-2 9-8,2-9-8,0 0-15,0 0-12,-17-11-7,11 3-14,2-2-17,1-6 32,0-2-58,2-1 27,-1-5-39,4-4 35,0-2 5,2-2 7,1-1 2,0 0 15,0 1 10,2-1-8,-1 3 3,3 0-2,1 3 1,2-1-4,0 3 1,1 2-20,4 0 23,0 2-24,3 1 23,-3 3-17,4 0 32,-3 5-36,0 3 31,-2 1-31,-1 4 32,1 1-30,11 4 33,-16 2-4,0 5-2,-1 1-4,-1 2 4,-5 1 5,-2 1-5,-4 2 2,-2 0 0,-5 4 1,-2-3 5,-5 2 3,-7 2 1,-4 1 9,-2-2 0,-23 10 17,26-16-4,-1-1-40,6-2 16,3-2-88,2-2-67,4-1-155,0-3-213,12-2-3</inkml:trace>
  <inkml:trace contextRef="#ctx0" brushRef="#br0" timeOffset="4041.7146">11748 4313 42,'7'-8'115,"-7"8"-1,6-9-4,-6 9-3,10-6 3,-10 6 5,5-8-13,-5 8 2,8-8-8,-8 8 1,6-10 2,-6 10-6,9-8-7,-9 8-18,6-10-14,2 2 20,-8 8-47,9-11-8,-9 11-2,8-10-6,-8 10-3,7-8 1,-7 8-15,8-8 0,-8 8-5,7-8 3,-7 8 0,9-5 1,-9 5 1,7-6 0,2-1 0,-9 7 4,13-5-2,-13 5 8,13-7 1,-13 7-5,13-5 17,-13 5 11,13-8 4,-13 8 13,13-5 18,-13 5 10,12-7 5,-12 7-18,10-4 32,-10 4 72,9-5-103,-9 5-21,0 0-12,0 0-13,11-5-1,-11 5-10,0 0 1,5 10-1,-5-10-3,0 16 5,0-3 1,0 4-24,-2 0 29,2 3-25,-3 1 32,2 1-23,-2 2 23,2 0-22,0-2-3,-1-1 0,2-1 2,-3-2-1,3 1 1,0 0-7,0-4-15,0-1-13,0 0-2,0-2 0,0-1 4,0 7-10,0-18 42,0 15 16,0-15 35,0 12-4,0-12-11,0 0-20,0 0-12,0 0 3,0 0 0,9-13 3,-9 13 16,5-23-30,-3 9 21,2-2-28,1-18 26,-1 19 29,-1-1 17,-1 2-1,1 2 10,-2 2 23,2-2-16,-3 12-27,2-20 9,-2 20-10,2-14-17,-2 14-13,2-9-15,-2 9-6,0 0-1,0 0 0,0 0 1,0 0-14,0 0 26,0 17-20,0-5 22,-1 3-16,0 2 25,-1 0-16,0 0-6,0 0 3,2 0 0,-1-1 0,1-4-1,-1 0 0,1 12 0,0-24 0,-2 16-3,2-16 8,0 13 8,0-13 2,-1 12 16,1-12 25,0 0 3,-2 11-12,2-11-24,0 0-20,0 0-2,0 0-21,-3-17-11,3-2-95,0 6 53,2 3-52,-2 10-23,0-20-62,0 20-51,1-16-105,-1 16-147,0-17-16</inkml:trace>
  <inkml:trace contextRef="#ctx0" brushRef="#br0" timeOffset="4734.7011">12196 4096 38,'0'0'77,"0"0"10,0 0-29,0 0 13,0 0-37,0 0 10,0 0-19,0 0 19,0 0-28,0 0 16,0 0-22,0 0 10,0 0-20,0 0 26,0 0-29,0 0 18,0 0-23,0 0 28,0 0-28,0 0 18,-10 9-18,10-9 20,0 0-12,0 11-9,0-11 24,0 0-23,-4 11 23,4-11-19,0 0 33,-5 10-11,5-10 27,0 0-1,-2 9 37,2-9-3,0 0 17,0 0 13,-4 8 3,4-8 91,0 0-119,0 0-19,0 0-13,0 0-9,0 0-9,0 0-8,-5 9-12,5-9-3,0 0-3,0 0-16,0 0 0,0 0-1,0 0 2,-3 12 1,3-12 4,0 0-3,-3 14 1,3-14 7,0 0 3,-3 16-4,3-16 2,0 0 1,-4 12 3,4-12 9,0 0 12,-4 9 9,4-9 28,0 0 20,0 0 4,-1 5 45,1-5-82,0 0-7,0 0 5,-12-4-9,12 4-5,-1-11-10,1 11-12,-2-19-3,4 9-1,-2-4-6,1 3 0,3-2-3,0-2-5,2 1-26,13-13 9,-8 13 34,5 1-38,-1 1 24,4 0-24,1 0 27,-2 2-25,2 0 29,0 1-27,0 3 25,-2-1-29,-2 3 9,0 1-31,-3 1 30,1 1-28,-14 1 31,22 1-27,-12 2 30,-10-3-11,11 11 31,-7-1-6,-4-10-4,-3 22 7,-3-9 3,-5 4-1,-5 1 3,-5 0-4,-1 0-7,0-2 9,-1 0-1,-17 11-18,24-15-66,-1 0-66,3-3-86,3 0-310,2-2-46</inkml:trace>
  <inkml:trace contextRef="#ctx0" brushRef="#br0" timeOffset="5163.7042">13096 4006 652,'0'0'310,"0"0"-135,0 0-45,8-6-32,-8 6-21,0 0-18,6 8-12,-6-8-7,0 17 3,1-5-8,-1 1 5,-1 5-6,1 2-2,0-1-2,0 6-5,-2-2-5,2 2-3,0-1-21,-2-1 32,2-2-28,0-2 30,-2 0-41,2-1 27,-2 0-36,2-2 5,-2-3-42,2-1 14,-4 0-27,2-2-48,-6 3-527,8-13 291</inkml:trace>
  <inkml:trace contextRef="#ctx0" brushRef="#br0" timeOffset="5362.7055">12807 4068 182,'-4'-9'442,"4"9"-102,-5-10-114,5 10-36,0 0-66,0-14 1,0 14-51,13-8 10,-4 2-32,5 1 24,-1-1-52,10 1 19,-2-1-33,6 0 24,4 0-34,1 0 28,3 0-32,-1 1 21,-5 2-50,2 0-12,-4 1-60,1 1-24,-1 0-44,-6 1-52,20 1-531</inkml:trace>
  <inkml:trace contextRef="#ctx0" brushRef="#br0" timeOffset="5529.7026">12906 4558 209,'-4'9'252,"4"-9"-34,0 0 2,1 13-42,-1-13-12,14 2-63,-2-5-23,3-1-25,5-4-21,5 1-48,4-5-47,7-2-51,-2-2-33,2 2-26,2-1-146,-4 1 223</inkml:trace>
  <inkml:trace contextRef="#ctx0" brushRef="#br0" timeOffset="6084.4276">13355 4417 257,'0'0'250,"0"0"-40,-10-6-49,10 6-12,0 0-4,4-13-30,-4 13 0,6-12-10,-6 12-18,11-13-16,-3 6-13,0 0-14,1 0-8,0 1-9,1-1-1,2 2-12,-3 1-5,3-1-5,-1 2 0,-11 3-9,21-1 4,-21 1 4,22 2 0,-11 3-1,0-1 5,1 2-29,9 6 12,-11-3 20,-3-4-24,2 2 28,-2 0-20,-7-7 17,13 11-26,-13-11 27,7 10-20,-7-10 35,6 8 1,-6-8 47,0 0-22,7 7 24,-7-7-36,0 0 46,0 0-37,0 0-37,0 0 24,0-15-45,0 15 32,3-18-27,-1 8 14,2-2 15,0 2-14,-1 0-3,1 1-11,1 0 1,0 1-3,1 1 1,1 1-1,-7 6 1,16-5-5,-16 5 3,13-3-1,-13 3-2,18 1-3,-18-1-27,14 6 38,-14-6-34,16 7 28,-10 0-32,-6-7 36,9 8-30,-9-8 33,11 11-12,-11-11-10,7 7 41,-7-7-36,0 0 60,7 7-11,-7-7 21,0 0-38,0 0 22,0 0-33,0 0 25,8-8-44,-8 8 14,7-17-3,0 7-12,6-8 11,-8 9 14,2 3-4,2-1 0,0-1-2,-1 3-4,2 2 0,-1-2-3,-9 5-2,17-4 5,-17 4-6,17 2 8,-17-2-14,16 7-8,-8-2-38,-3 2 15,-5-7-32,10 15-38,-5-7-38,-5-8-22,8 16-25,-8-16-27,4 17-195,-4-17 116</inkml:trace>
  <inkml:trace contextRef="#ctx0" brushRef="#br0" timeOffset="6482.4281">14153 4287 394,'0'0'183,"11"14"-33,-6-4-18,0 4 3,-1 0-35,2 1-5,0 2-34,0 0 8,0 2-32,-1 2 6,-1-3-17,0-1 1,-1 0-8,2-2 13,-3-1-22,-1-2 32,1-1-15,-1 0 44,-1-11 6,-1 15-12,1-15-3,-8 13-8,8-13-2,-9 6-7,9-6-15,-11-2-6,11 2 4,-12-10-19,6 0-20,1-18-111,5 8 21,1-4-24,3-8 16,1 2 31,4 0 56,-2-1 41,-1 5 26,3 3 14,-2 3-8,0 1-13,-3 3-21,2 3 18,-1 1-18,1 2 0,6-4-2,-12 14-7,9-6-1,-9 6-3,0 0 4,14 4 0,-14-4 4,9 11 0,-9-11 0,4 16-26,-4-16 31,4 21-30,-2-11 34,-2-10-30,0 21 26,0-2-39,0-19-19,-1 15 7,1-15-33,-1 12 20,1-12-48,0 0-84,-2 12-278,2-12 66</inkml:trace>
  <inkml:trace contextRef="#ctx0" brushRef="#br0" timeOffset="6701.4269">14503 3913 174,'5'-8'470,"-5"8"-166,9-13-40,-9 13-98,7-9-9,-7 9-62,0 0 13,12-3-44,-12 3 10,0 0-46,6 12 28,-6-12-38,2 22 27,-2-8-39,0 4 29,0 3-6,-4 25 20,2-21-27,0-1-32,-1 2 32,1-4-30,-1 0 19,-1 1-66,3-3 13,-1-2-54,2-1-10,-2 0-31,0-2-9,4-2 36,-2-13-30,2 19-52,8-9-362</inkml:trace>
  <inkml:trace contextRef="#ctx0" brushRef="#br0" timeOffset="6875.4352">14753 4075 315,'9'-4'251,"-9"4"-49,0 0-21,13 8-11,-13-8-15,3 14-26,-3-14-17,2 20-16,-2-8-14,0 0-15,2 1-15,-2 15 29,0-14-48,0-1-8,-2 0-10,2-2-34,0 2-37,0 0-28,0-13-32,-2 19-28,2-19-20,-2 16-50,2-16-157,0 0 174</inkml:trace>
  <inkml:trace contextRef="#ctx0" brushRef="#br0" timeOffset="7033.4268">14812 4035 444,'2'-13'424,"0"3"-90,-2 10-42,5-20-80,-5 20-8,4-17-62,-4 17-1,5-15-50,-5 15 0,2-15-47,-2 15 13,4-10-73,-4 10-52,5-10-121,2 2-409,-7 8 94,6-7 4</inkml:trace>
  <inkml:trace contextRef="#ctx0" brushRef="#br0" timeOffset="7368.4238">14963 4113 224,'0'0'337,"2"10"-89,-2-10-56,0 0-31,3 11-36,-3-11-15,0 0-7,3 11-3,-3-11-2,0 0-2,0 0 11,7 6 7,-7-6-5,0 0-18,13 2-17,-13-2-15,18-7 28,-18 7-49,18-12-6,-9 6-5,2-5-8,-1 3-23,0-5 17,2-1-38,-3-2 19,1 0-23,-1 1 31,-3 2-23,1 0 36,-1 0-28,-2 4 31,5-8-24,-9 17-34,6-11 30,-6 11-22,0 0 29,0 0-19,0 0 25,-9 7-23,3 1 29,-2 5-3,-1 1-4,0 3-21,-1 0-27,3 2-16,-1-2-16,-6 12-103,10-12 117,3-2-10,-1-4-20,2 1-13,0-12-18,3 20-25,3-13-42,-6-7-187,16 7 163</inkml:trace>
  <inkml:trace contextRef="#ctx0" brushRef="#br0" timeOffset="7612.4274">15335 3923 187,'0'0'253,"0"0"-67,-7 4-41,7-4-25,-8 11-24,8-11-27,-8 15-12,4-6-9,1 3-9,2 1 0,0 0-11,1 5 1,1-1 20,3 5-34,1-1-1,13 26 29,-7-23-23,2 0-1,-2 0-2,1-3 10,-3-1 5,0-3 18,-3-1-8,-1-3-21,-2 2 24,-3-3-12,-2-1 26,-2 1-39,-3 0 21,-3-1-33,-15 10-39,11-11-64,-3 0-85,-1-2-306,2-2 28</inkml:trace>
  <inkml:trace contextRef="#ctx0" brushRef="#br0" timeOffset="7966.4286">16577 3791 401,'0'0'306,"13"-6"-80,-13 6-74,0 0-5,0 0-60,-3 10 7,-2-3-41,-4 5 17,-2 5-30,-5 6 22,0 1-5,-4 8-12,0 1 2,0 2 3,1 0-1,1-1 10,2 1-6,1-1 37,-6 23 40,13-30-82,3-3 20,3-3-38,0-3 21,4 1-27,2-2 14,2-3-27,4 1 26,2-4-27,3 1 27,2-3-40,3-2 25,-1-3-30,2-4 25,25-4-10,-22-4-24,2-6 13,4-6-65,0-6-13,-2-3-52,-3-3 9,-1-2 29,-3 0 21,-6 2 17,-3 6 32,-5 5-44,-3 1-41,-4 5-90,-2 1-283</inkml:trace>
  <inkml:trace contextRef="#ctx0" brushRef="#br0" timeOffset="8254.4348">16396 4088 436,'8'-6'201,"0"0"-11,-1 1-13,1 1-31,-8 4-33,14-8-28,-14 8-18,14-2-4,-14 2-5,18 3-15,-10 3 9,1 2 31,2 3 63,-2 4 13,14 19 125,-11-10-190,-1-4 1,7-1-38,-4 2 5,-1-1-28,1-3-9,1-1 3,1-1 34,0-2-14,2 1 16,1-4-24,2 1 9,-2-3-51,3-1-56,16-2-565,-18-8-101,-2-3-229</inkml:trace>
  <inkml:trace contextRef="#ctx0" brushRef="#br0" timeOffset="12327.9832">9164 4373 86,'0'0'245,"-5"-10"-58,5 10-10,-5-9-29,5 9 7,-6-11-17,6 11 11,-7-11-48,-1-1 45,8 12-81,-12-11-37,12 11 10,-14-8-30,14 8 12,-21-2-69,8 4-60,-4 3-116,-3 5-190,-7-1 123</inkml:trace>
  <inkml:trace contextRef="#ctx0" brushRef="#br0" timeOffset="18451.125">7265 6224 56,'0'0'162,"0"0"-8,0 0 104,0 0-145,0 0 9,0 0-18,0 0 12,0 0-19,-1-12 5,1 12-34,0 0-3,0 0-9,0 0-2,-3-12-5,3 12-6,0 0-6,0 0 2,-2-5 18,-3-4-37,5 9-1,0 0 0,0 0-5,-4-9 14,4 9-21,0 0 3,0 0-6,0 0 2,-5-6 3,5 6 2,0 0-6,0 0 10,0 0 0,-3-4 11,3 4-15,0 0-1,-7-8-2,7 8 18,0 0-13,0 0 0,0 0-10,0 0 1,0 0 3,0 0 3,0 0 0,0 0-1,0 0-3,0 0 6,-4-3 17,4 3-18,0 0 4,0 0 1,0 0-4,0 0-2,0 0 1,0 0-3,0 0-2,0 0 5,0 0 5,0 0 1,0 0 2,0 0-1,0 0-7,0 0 4,0 0 0,0 0-7,0 0 1,0 0 4,0 0-1,0 0-2,0 0-7,0 0 0,0 0-1,0 0 6,0 0-1,0 0 4,0 0 2,0 0-3,0 0 16,0 0-15,0 0 1,0 0-2,0 0-3,0 0 5,0 0-3,0 0 12,0 0-18,0 0 0,0 0 0,0 0 4,0 0 2,0 0 3,0 0 3,0 0 18,0 0-13,0 0-6,0 0 4,0 0-3,0 0 0,0 0-1,0 0-4,0 0 3,0 0 0,0 0 2,0 0-3,0 0 1,0 0-9,0 0 1,0 0-5,0 0 4,0 0-3,0 0 1,0 0-1,0 0 1,0 0-3,0 0 4,0 0 1,0 0 1,0 0 1,0 0 0,0 0 10,0 0-1,0 0-5,0 0 11,0 0-10,0 0 3,0 0 0,0 0-1,0 0-2,0 0-2,0 0-2,0 0-2,0 0 3,0 0-2,0 0-2,0 0 0,0 0-5,0 0 1,0 0-1,0 0 0,0 0 0,0 0-1,0 0 0,0 0 0,0 0 0,0 0 0,0 0-1,0 0 6,0 0-11,0 0 0,0 0 3,0 0-1,0 0 2,0 0-5,-14 4 6,14-4 0,-9 9 1,9-9-1,-12 12 2,6-4 2,-1 2 13,-1 2-12,-1 1 12,0 3-15,-1 2 12,-1-1-18,2 4 17,1 0-16,-9 20 7,10-20 7,1-1-14,-2 2 12,3-2-13,3-2 19,-1 1-37,2-3 8,-1 1 3,4-1 3,0-1 1,2 1 1,1-4 0,3 1 4,1-1-5,1-3 11,4 0 0,-1-1 2,0-2-3,3-1-1,1-2 12,0-2-6,-1-1-3,2-2 1,0 0-5,-1-5 2,0 1 0,2-3 2,-2-1-1,0-2 1,11-18-8,-17 11 5,0-3-2,-3 0 0,-2-2 0,-1-5-2,-3 3 0,0-3 0,-4 2 2,0 0-53,-1 0 63,-2 1-55,1 3 60,-1 0-4,1 6-3,-3-14-154,4 19-38,-1 4-7,-1-1 11,5 9 0,-10-5 3,10 5-8,-10 4-27,10-4-211,-13 10 108</inkml:trace>
  <inkml:trace contextRef="#ctx0" brushRef="#br0" timeOffset="18781.675">7168 6416 222,'0'0'317,"0"0"-102,-11-5-27,11 5-58,-9-7 7,9 7-28,-5-8 23,5 8-39,-3-12 13,3 12-45,1-14 21,-1 14-38,6-14-7,-2 6-7,-4 8-7,11-13-6,-5 6-2,-6 7-8,15-7 5,-15 7-6,16-4-6,-16 4-5,19 2 30,-19-2-33,19 8 32,-7 0-33,-2 1 25,14 14-7,-12-6-17,0-2 25,-1 2-29,0-1 30,1-1-34,-2 2 6,-1-5 5,1 0 2,-2 0 1,1 0 2,1-1-1,-2-2 11,1 0 3,-2-1-2,12 2-3,-8-6-2,1-2 2,0-1-14,-12-1-27,25-3 21,-13 1-62,4-5-42,5-2-80,-3-2-37,2 0-209,1-4 86</inkml:trace>
  <inkml:trace contextRef="#ctx0" brushRef="#br0" timeOffset="19096.6773">7945 6317 57,'0'0'294,"0"0"-79,0 0-7,-13 1-36,13-1 17,0 0-26,0 0-7,0 0-48,0 0 14,0 0-42,0 0-10,-13 0-14,13 0-12,0 0-15,0 0 21,0 0-40,0 0 25,0 0-13,9 8-27,-9-8 35,18 7-33,-6-5 28,4 1-31,1 0 30,2 2-33,5-1 6,3-1 8,0 0 5,3 1-10,5-2 4,0 2-2,30 0-2,-36-2-23,-2 0-19,-1-1 3,-6 1-44,1-1-12,-5 0-34,1-1-1,-4 3-16,-13-3-46,24-3-213,-14 1 136</inkml:trace>
  <inkml:trace contextRef="#ctx0" brushRef="#br0" timeOffset="19350.671">8417 6211 253,'0'0'231,"0"0"-58,-3-9-38,3 9-31,0 0-23,0 0-18,0 0-9,0 0-9,5-8-7,-5 8-7,0 0-7,15 5-5,-7-1 4,11 9 47,-8-6-17,0 2-24,2 1 32,-2 1-45,3 2 27,-1-1-25,-3 0 20,2 0-29,-4-1 11,1 0-20,-2 1 23,-2 1-21,-2-2 31,-2 1-24,-1 0 28,-4 0-31,-2 3 18,-2-1-22,-2 1-14,0-1-74,-2 1-62,1 0-331,0-6 38</inkml:trace>
  <inkml:trace contextRef="#ctx0" brushRef="#br0" timeOffset="19714.674">9103 6111 257,'0'0'382,"0"0"-133,4-11-9,-4 11 103,0 0-222,3-9 45,-3 9-77,0 0 44,0 0-85,0 0 40,0 0-77,6-7 48,-6 7-68,0 0 54,0 0-58,1 15 53,-1-15-58,0 21 68,0-4-13,-1 0-8,-1 6-3,0 2-6,0 0 5,0 1-5,-1 0 0,1 1-9,-1 0-1,1-3 0,0 1 7,0 1-2,-1-2-7,1-2-33,1-2-38,-1 16-204,1-19 61,1-3-48,0-2-282,0-12-41</inkml:trace>
  <inkml:trace contextRef="#ctx0" brushRef="#br0" timeOffset="20164.673">9173 6172 204,'0'0'232,"0"0"-36,3-15-27,-3 15-25,0 0-23,0-17-7,0 17 2,1-15 9,-1 15-3,0-14-9,0 14-20,1-17-19,-1 17 6,3-20-6,-3 20-15,3-18-11,0 8-15,-3 10-11,6-18-5,-2 11 0,3-4-7,-2 3-7,5-2 2,8-7-5,-5 9-2,0 2-14,-1-2 46,2 4-36,-1-1 23,1 1-34,-2 3 28,2 1-26,-1 1 2,-1 3-3,1 1 3,-1 3 2,-1 1 10,-2 3 1,5 14-24,-9-12 3,-2 1 61,-3-3-38,-2 4 106,-2 0-1,-3-2-4,-1 0-8,-2 3-12,-3-2-15,-1 0-10,-2-1-29,0-1-80,-2-1-104,0 0-136,-21 5-1398</inkml:trace>
  <inkml:trace contextRef="#ctx0" brushRef="#br0" timeOffset="22025.1827">20070 5804 238,'0'0'273,"-6"-8"-72,6 8-49,0 0-32,-7-7-19,7 7-6,0 0 105,-6-7-93,6 7-32,0 0 29,0 0-42,0 0 4,0 0-40,-6-8 22,6 8-44,0 0 20,0 0-31,0 0 23,0 0-33,0 0 29,0 0-29,-4 15 28,4-15-26,-3 20 32,1-4-22,-1 2 29,-1 7-31,-1 3 8,-1 5 5,1 4 5,0 4 4,-1 2 14,2 1-24,1-1 25,-1 1-33,1-5 36,1 32-6,3-36-31,-1-5 32,0-2-32,0-1 26,1-1-32,2-3-14,-2-2-30,2-2-24,-2-2-58,0 0-30,0-5-15,1 1-71,-2-13-130,2 11 162</inkml:trace>
  <inkml:trace contextRef="#ctx0" brushRef="#br0" timeOffset="22316.1632">20060 6073 207,'4'-15'293,"0"2"-89,-1 1-34,1-2-51,9-12 58,-7 13-104,1 3-32,2-2 6,0 0-23,0 2 8,1 1-1,3-1-25,-2 4 15,0 1-26,0 1 13,-1 1-18,-10 3 16,22 1-15,-22-1 18,19 7-15,-10 1 18,-3 0-19,1 3 18,-3 0-13,-1 1 5,-2 1 12,-2 0 27,-2 1 13,-1 2-3,0-2 16,-3 0-12,1 0-11,-3-2 3,0 3-16,-8 10 19,7-14-31,1 0-13,2-1-54,0 0-42,1-3-72,1 0-62,5-7-227,-3 9 75</inkml:trace>
  <inkml:trace contextRef="#ctx0" brushRef="#br0" timeOffset="22587.703">20533 6280 226,'0'0'438,"0"0"-108,0 0-61,-12 2-65,12-2-40,0 0-29,0 0-23,0 0-22,0 0-21,0 0-22,0 0-7,0 0-9,18-2-9,-6 0-2,5-1-4,3 1-2,5-1-4,3 0-4,36-3 11,-29 3-18,-1 0-15,2 1-21,-8-1-24,2 2-27,-1-2-18,-1 3-21,-2-2-30,-4 0-26,-1 1-23,-4 0-200,-1-3 135</inkml:trace>
  <inkml:trace contextRef="#ctx0" brushRef="#br0" timeOffset="22854.7686">20881 6021 132,'-5'-8'347,"5"8"-77,-7-9-91,7 9-35,0 0-52,0 0-4,3-12-38,-3 12 5,11-3-28,-11 3 8,19 1-21,-8 2 25,4 3-33,1-1-1,0 5-4,1 0-2,1 4 8,-2 1-2,1 5 4,-1 1-2,-1-2 0,-5 2 17,-1-1-12,0 0 10,-4 2-16,-2-1 31,-3 21 64,-3-21-69,-3 0 28,-4 0-31,0 2 18,-2-5-35,-2 1 28,2-2-32,0-3 9,3-2-53,0 0-12,0-2-39,4 0-7,5-10-56,-5 11-79,5-11-491</inkml:trace>
  <inkml:trace contextRef="#ctx0" brushRef="#br0" timeOffset="23266.3178">21744 6014 311,'0'0'314,"9"-7"-112,-9 7-32,0 0-48,0 0-8,0 0-47,0 0 0,-11 9-26,4-4-3,-2 5 1,0 2-9,-2 2-6,-1 4-4,-2 6 18,0 2-25,-19 35 42,18-27-22,0-1-25,4-4 22,1 0-26,2 1 97,1-4-43,1-2 21,4-2-53,1-2 33,-1-2-44,2 0 26,2-1-33,0-3 7,2 1-3,11 10 18,-5-16-12,4 1 2,1-6-1,1 0-1,0-1 0,0-3-3,1-4 0,4-1 13,1-5-34,0-7-12,1-2-14,1-6 2,-2-4-10,-3-2 11,13-33-17,-21 34 51,-3 3-28,-3 2 58,-2 2-55,-3 2 67,0-2 2,-3 1-4,2 3-5,-3 0-7,0 3-11,0 0-9,-1 2-4,0-1-24,0 3-46,0 5-34,-1 0-53,-1 0-13,7 7-36,-16-6-19,16 6-255,-17 1 47</inkml:trace>
  <inkml:trace contextRef="#ctx0" brushRef="#br0" timeOffset="23552.3173">21440 6246 54,'-1'-12'233,"1"12"-53,5-10-45,-5 10-19,10-13-25,-4 5 2,2 3-7,0-2-8,2 2 9,0-2-34,2 2-15,-2 2-12,14 0 13,-12 4-17,-1 1 10,3 3-20,-2 3 19,-1 1-16,-1 3 18,-2 0-20,2 7 35,-2-1-21,0 1 17,-2 3-33,2-3 28,-2 2-15,-1-1 26,2-1-28,0 1 21,1-1-27,1-3 42,0 0-16,4-1 25,-1-1-38,6-2 25,2-3-37,2-1-9,5-3-20,3-1-53,5-3-48,5-1-95,7-5-314</inkml:trace>
  <inkml:trace contextRef="#ctx0" brushRef="#br0" timeOffset="23879.3149">22905 6198 324,'0'0'354,"0"0"-84,0 0-26,0 0-30,0 0-57,10-4 79,-10 4-17,0 0-19,0 0-31,0 0-26,0 0-36,12-3 41,-12 3-98,0 0-10,18-3-6,-18 3-8,24-2-2,-7 1-7,5-1-2,2 0-7,3-1-2,1 1-1,3 0-1,3-1-3,3 1 12,0 0-10,45 1-2,-41-1-48,2 2 57,-2 2-56,0-2 32,1 1-88,-3 1 35,-2 0-75,-6-2 21,-1 1-26,0 1-26,-5 0-32,1 0-34,-6-1-66,-2 1-148</inkml:trace>
  <inkml:trace contextRef="#ctx0" brushRef="#br0" timeOffset="24111.4613">23173 6450 263,'0'0'293,"-9"7"-93,9-7 3,0 0-65,0 0 25,0 0-48,9 11 24,-9-11-42,23-1 6,-6-2-41,8-1 18,-1 1-42,3-3 20,37-5-24,-31 4-34,-1 2-40,1-2-3,-2-1-53,-7 3-27,2-2-49,-2 1-80,-2-3-149,-4 1 143</inkml:trace>
  <inkml:trace contextRef="#ctx0" brushRef="#br0" timeOffset="24421.464">23441 6019 95,'0'0'387,"-3"-12"-68,3 12-81,0 0-7,0 0-73,-1-10-36,1 10-30,0 0-28,0 0-15,0 0-15,0 0-11,-9 4-1,4 4 8,-15 22 44,4-6-28,-3 7 1,-3 3-12,-2 4-2,-6 7-1,-1 1-8,0 1-2,2-5 0,6-4-1,0-2-5,2-2 3,5-2-3,-1-1 1,4-3-2,2-3-55,2-5 21,2 0-90,2-3-43,2-1-90,1-4-301,4-2-54</inkml:trace>
  <inkml:trace contextRef="#ctx0" brushRef="#br0" timeOffset="25095.0337">24838 5939 156,'0'0'241,"12"-3"-52,-12 3 0,0 0-39,0 0 124,0 0-147,0 0-48,0 0 5,0 0-42,0 0 9,0 0-34,0 0 20,0 0-24,-14 4 20,5 2-35,-3 2 0,-5 4 2,-1 1 3,-2 5-9,-6 4 15,2 3-4,-4 1 2,1 0-2,1 3 0,4 2 35,-3-2-27,3-1 19,2 0-32,5-3 25,1-3-35,3-3 32,3 0-30,0-1 35,2-4-30,-1 12 77,6-14-23,3 0 4,4-3 3,2-1 5,4 0-11,1-2-6,3-4-14,2-1-1,0-2-7,1-2 4,4-3-12,1-6-8,3-4-30,3-4-22,27-31-64,-29 22 28,-2-2 4,-2 4 18,-3-3 23,-5 5 20,-3 3 15,-2 2-10,-3 1-10,-3 5-22,-1-1-78,-1 5-20,-3 10-33,-2-18-9,2 18-218,-5-11 144</inkml:trace>
  <inkml:trace contextRef="#ctx0" brushRef="#br0" timeOffset="25397.5847">24649 6117 148,'0'0'164,"12"-6"-39,-12 6-26,16-3-20,-16 3-15,14 0-5,-14 0 4,15 5 2,-7 2 10,-2 1 32,2-2-29,-2 5-9,-1 1 13,2 2-14,-2-1 15,2 1-18,-1 0 30,-1 1-34,1-1 27,-2-1-36,2 1 31,2 0-39,-2 0 32,1-1-45,2-1 32,7 11-8,-5-12-36,1-1 0,1-1-1,1 1-20,0-3-41,4-2-23,-1 0-70,3-2-55,1-1-110,-1-4-159,6-3 63</inkml:trace>
  <inkml:trace contextRef="#ctx0" brushRef="#br0" timeOffset="25631.0993">25317 6224 231,'0'0'234,"0"0"-55,0 0-28,0 0 7,0 0-17,0 0 105,0 0-117,10 4 2,-10-4 9,12 1-3,-12-1-11,14 3-16,-14-3-22,23 2-13,-9-2-17,1 0-15,5 0-7,0 0-6,3-2-39,2 2-20,25-5-116,-23 3 21,-2 0-25,0-1-36,-2-1-26,-4 1-22,0-2-197,-1 0 103</inkml:trace>
  <inkml:trace contextRef="#ctx0" brushRef="#br0" timeOffset="25875.1092">25729 6092 286,'0'0'253,"-6"-10"-49,6 10-37,-6-7-32,6 7-30,0 0-16,-7-9-32,7 9-17,0 0-7,0 0 15,0 0-33,0 0-2,13-1 31,-13 1-35,12 7 15,-5-1-2,3 0-7,0 2 7,1 1-1,-2 1 6,2 2-5,0 2 4,0 0 42,1 1-30,7 15 77,-9-15-55,-5-2-45,3 2 33,-4-3-34,-1 3 26,0-3-33,-3 0 30,0 0-32,-7 2 30,0-1-32,0 1 32,-5-1-43,2 1-23,-1-2-74,1-3-23,0 0-57,5 0-26,-4-2-269,9-7 32</inkml:trace>
  <inkml:trace contextRef="#ctx0" brushRef="#br0" timeOffset="26179.1012">26216 6062 419,'11'-5'349,"-11"5"-35,0 0-123,11-4-18,-11 4-77,0 0 18,0 0-64,12 3 26,-12-3-53,4 11 47,-4-11-59,2 19 43,-4-6-3,0 4-4,-2 1-5,-2 5-3,2 1-7,-5 3-10,2 2 0,1 0-2,-4 1-2,4-2-1,-3 1-2,-5 29 23,6-34-31,3 0-5,1-2-24,-1-1-24,0-3-22,0-4-12,1 3-13,2-5 16,0-1 25,2-11-27,-6 14-81,6-14-95,0 0-182,0 0 95</inkml:trace>
  <inkml:trace contextRef="#ctx0" brushRef="#br0" timeOffset="26454.2481">26256 6111 224,'9'-15'293,"3"-2"-72,-1 1-7,1 2-54,3 0 15,-4 0-45,5 0 15,-3 3-54,-1 2 9,14-8 16,-12 10-95,-1 3 27,-1 0-44,-12 4 29,24-2-42,-13 4 27,0 2-31,1 3 34,-3 2-24,0 0 6,-3 4 3,2 0-22,-4 1 34,-2 1-10,0 1-1,0-4 4,-4 3 9,0-1 35,-2 1 6,1-1 5,-4 0-4,0-1-6,-1-1 1,-1 0 2,-3-2-2,-3 2-9,-3-2-10,0 2-25,-5-4-108,-22 8-857,23-14-18</inkml:trace>
  <inkml:trace contextRef="#ctx0" brushRef="#br0" timeOffset="30724.2656">21734 5738 142,'0'0'207,"6"-11"-37,-6 11 16,7-13-11,-7 13-33,6-15-11,-2 5 0,-4 10-39,6-18 12,-6 18-34,7-18 24,-5 9-40,2-1 20,-1 0-36,-3 10 46,6-18-38,-6 18 18,5-18-42,-5 18 23,4-17-23,-4 17 33,2-21-35,-2 21 0,2-21 12,-2 21 4,-3-33 23,1 23-40,-2-1-12,-1-1-2,-3-1 0,-1 1-1,-3-2-6,-1-1 2,-3 2-2,-2 0 12,-3-3 11,0 2-30,-3 1 30,1-2-37,-1 2 29,-24-11-16,23 12-15,-1 0 28,1 2-26,-1-2 24,0 3-19,0-2 20,-4 2-26,0-3 25,-1 3-25,-4-1 26,1 2-29,-6-1 26,1-1-30,3 3 32,-5-3-5,5 3-1,0 1-7,2-1 5,-1-1-5,1 2 2,0 2-5,2-3 3,2 3-1,4 0 5,1 1-3,1 0 5,1 2-3,3-2-7,1 1 4,-18 0-7,19 2 6,-1 0-1,1 1 11,-1 0-30,3 1 28,-4 1-25,1 1 29,0 1-29,-3 0 34,1-1-30,0 2 27,-1 1-23,0 0 30,-1 0-21,-25 8 11,21-5 8,-1-1-28,1 1 31,2 0-32,2-3 31,0 3-30,-1-1 30,1-1-21,1 1 16,0 0-20,0 0-1,1-1 1,-1 0 3,0 0 4,1 1-2,-1 1 3,-1 0-1,1-2 1,-1 1-1,1 0 2,1 1 0,-2-1 0,2 1 27,1 0-32,-2 1 33,2 0-35,0 0 29,0 0-35,0-1 25,-15 16-11,18-13-13,0 1 26,1 1-26,0 1 28,1 1-26,-2 1 29,2 2-29,-1 2 29,2-2-30,0 0 34,1 1-33,-1 2 30,1 0-24,1-5 31,-12 24-35,13-22-1,2 1 28,0-1-24,-1-1-3,1 2 1,1-1 3,0 2 2,2-1 4,0 1-44,1 0 58,-1 3-2,3-1 3,0 2-6,-2-2 10,1 30-9,3-25-2,0-3 1,1 3 16,-2-1-34,4 0 33,-1 0-29,2 4 26,0 0-32,4-1 4,-2-1 1,3 0 1,-1 0 2,5-1 8,-1 0-7,3-2 3,2 6-50,1-3 69,-1-5-60,4 3 57,2-2-52,0 0 60,1-2-52,1 1 58,-1-7-58,3 6 57,2 0-64,0-4 63,2 1-62,1-2 64,32 22 19,-30-22-37,0 0-3,0-1-1,-1-1-3,0 0 3,1-3-2,1 1-2,-5-1 0,0-1 0,6 3 0,-3-6-3,0 1 3,0-2-4,0 1 1,34 7 3,-31-10-4,-2 0 1,-1 0 5,2-2 1,0 0-4,0 1-2,1-2-5,0-3 1,4 1 4,-1-1 2,0 1-2,2 0-5,1-2 5,-1 1 1,41-2 8,-42 1-2,0-1 1,1 0 0,-2-2 3,-1 2 1,0-1-2,2-1 0,-4 2-1,1-3-1,0 0-3,-1-2 1,-2 2-2,1-2-2,-1 0 4,31-7 12,-32 6-12,-1-2-3,0-1-1,-1 1 3,2-1-2,-1-1 4,-2 0 15,1 1-57,-2-5 69,0 4-60,-1-4 59,-2 2-35,2 1 44,-3-2-43,24-14 6,-28 14-1,2-1 47,-3 4-60,-1-3 52,2-2-48,-3 2 61,3-2-16,-1-1-10,0 0-8,0 0-4,0 0-2,-1-1-9,0 0-3,0 1-5,-2 0-2,-2 2 18,1 1-19,1-3 18,-2 5-22,0-3 12,0 2-13,-1-1 14,-2 5-10,-1-3 10,1 2-16,0-2 16,-2 3-16,0-1 21,1-2-11,8-10 19,-10 10-10,2 0-16,-2 0 18,-1-1-17,1-1 15,0 1-16,-2-3 1,-1 2 0,2-1-3,-1-2 5,-2 0-6,0-2 0,0 2 3,-1-3 1,4-23-52,-5 21 53,1 3 2,-1-2-3,0 0 1,-2 0 0,0 3 2,-2-3 10,0 2-20,-2-5 17,0 2-13,0 0 11,-1-2-17,-1 4 18,1-4-14,-4 2 14,2 1-17,0-3 19,-3 2-22,-1-1 17,1 0-18,-3-1 21,0 2-18,-2 0 13,0 0-21,-3 3 18,0 0-18,-5 3 18,-4 2-44,-9 0-34,-49-2-350,31 16-344,-2-1-292</inkml:trace>
  <inkml:trace contextRef="#ctx0" brushRef="#br0" timeOffset="32689.2508">20525 4463 175,'6'-8'268,"-6"8"-51,0 0-45,0 0-27,0 0-22,7-9 1,-7 9-9,0 0 154,2-9-154,-2 9-8,0 0-38,0 0 21,3-9-35,-3 9 24,0 0-5,0 0-7,0 0-6,2-11-10,-2 11-11,0 0-7,0 0-6,0 0-8,0 0-3,0 0-3,0 0-1,0 0-1,3-10-7,-3 10-1,0 0-1,0 0 1,0 0-3,0 0 3,0 0-3,0 0 1,0 0-2,0 0 2,0 0-2,0 0 8,0 0-3,0 0-8,0 0 3,0 0-1,0 0 1,0 0-3,0 0 3,0 0 0,0 0 0,0 0-1,0 0 1,0 0 1,0 0-2,0 0 8,0 0-4,0 0-2,0 0 1,0 0-1,0 0 0,0 0-4,0 0-2,0 0 1,0 0-4,0 0 0,0 0-6,0 0 6,0 0 0,0 0 2,0 0-24,-14 15 19,9-7 23,0 0-28,-3 3 31,-1 1-30,-1-1 8,0 4 6,-3 0 0,0 1 2,2 1-1,-3-2 26,1 5-24,-1-3 21,1 0-31,-1 1 34,1-1-25,2 1 21,-3-2-33,3-1 26,2-3-23,-1 0 20,2-1-19,2-2 25,1-1-21,-1-2 24,6-6-17,-9 13 28,9-13 11,-7 8 40,7-8 4,-4 4 108,4-4-142,0 0-42,0 0 6,-5-12-29,9 2 3,1-5-33,3-2-7,2-2 0,4-5-5,0-1 30,7-4-20,-2-1 23,1 0 5,2-1 3,19-25-7,-23 32 26,-2 2 3,0 1 7,0 1-1,-3 5-4,-1-1-6,0 0-3,-3 5-4,0 0 1,1 2-1,-3 0-2,1 2-1,-2 1-4,-6 6 1,18-12-23,-18 12 17,13-2 0,-13 2 1,12 5 3,-12-5 5,13 11 3,-4 0 3,-3 1-4,2 0 2,-1 2 4,1 1-23,0 1 29,0 4-18,0-2 26,0 1-26,0 1 13,0-2 16,-2 2-23,3-1 19,-2 0-19,0-2-11,0 1-61,-2-2-20,2-1-60,-2-1-22,-1 1-25,0-3-19,-1-1-47,-3-11-175</inkml:trace>
  <inkml:trace contextRef="#ctx0" brushRef="#br0" timeOffset="32864.2496">20383 4637 385,'0'0'337,"0"0"-108,0 0-21,0 0-63,0 0-10,0 0-46,23-2 20,10 1 24,-11 0-99,5-2 18,2 3-37,7-2-12,3-1-70,3 3-18,8-3-86,-1 1-101,4-2-134,-1 1 134</inkml:trace>
  <inkml:trace contextRef="#ctx0" brushRef="#br0" timeOffset="35128.334">26674 5813 74,'9'-2'293,"-9"2"-116,7-6-28,-7 6-46,9-5 12,-9 5-2,9-4 45,-9 4-24,11-6 2,-11 6-41,10-8 31,-10 8-17,10-5 23,-10 5-43,7-10 19,-7 10-46,8-7 16,-8 7-37,8-10 19,-8 10-28,4-11 17,1-4-3,-5 15-38,0-17 16,0 6-31,-2 0 24,-1-1-30,-1 0 25,-4-3-26,0 1 2,-1-2 4,-3 0-1,-1 0 1,0 1 6,1 0-5,-1-1 6,-16-13-11,15 16 5,-1 1 2,1 0-6,-1 0 11,0 0-54,-2 0 73,-3 0-61,2 0 70,-2 2-74,-1-2 73,-6 0-20,0 1-1,3-1-3,-5 3 0,-1-1-3,-1 1 0,2-1 1,-3 3 5,-4-1-2,4 0-9,-2 2 7,-1-1-8,3 0 28,-3 2-31,1 0 27,1 0-29,-1 2 30,-1-2-31,2 1 25,-30-1-26,29 1 8,-3 1 0,2 1-2,-3-1 6,-2 1-2,2-1-1,0 1 3,-1 1 23,1-1-30,2 0 24,-2 1-26,2 0 31,5 1-32,-3 0 25,-34-3-2,30 3-25,6 0 27,-1 0-25,2 0 29,0 0-24,3-2 21,-1 2-29,-1 0 30,4 2-35,-2-2 31,1 0-29,1 3-2,-1-3 7,3 2 5,-2 2-3,2-1 7,0 1 3,0 1 0,0 1 8,-1 0-11,1 2 2,-3 0-1,2 4 5,-1 0-49,5-3 55,-3 4 2,1 1-7,0 1 7,3 1-3,-22 18-4,24-17 22,-1 3-34,0 1 27,2 1-25,0 2 26,3 1-28,1 1 29,-1 1-29,4 0 26,-1 2-28,2-1 32,2 2-34,1-2 5,1 2 2,-4 28 4,7-32 1,1 0-51,0 1 64,2 1-48,0 0 55,3 4-53,0-1 58,2 0-5,1-1-5,-1 2-2,3-2-3,0-1-2,1-1-1,-1 0-5,3-1 7,-3-1-2,1-2-4,1 1 5,-2-5-8,0 2 3,1-1 0,2 3-1,0-2 1,3 0 0,-2-1-1,1 1-3,0-1 8,2-3-5,-3 1 5,19 16-52,-17-20-1,2 0 65,0 1-61,-1-1 68,5 0-60,-2-2 63,-2 1-57,4 0 64,0-2-69,-1 0 63,2 0-67,-2-2 69,2 1-62,1-2 6,20 11-7,-21-11 19,1-1 3,-1 1 3,1-1-3,-5 1-2,2-2 5,0 1 3,0 0-1,-5-2 2,2-1 0,-1 2 9,1-1 1,0 0-13,-2-1-1,3 2 5,-1-2 9,0 0-8,4 1 3,0 0-1,0 1-3,2-3 1,-1 2 0,0-1 3,-1 0-6,-1-1-1,-1-1 63,-2 2-70,2-1 62,-3-1-69,18 6 35,-17-8 26,0 3-66,1-1 72,-1-1-61,1 0 66,1 1-62,-2-1 51,4 0-72,-2-1 71,2 1-66,6 0 61,-2 1-62,-4-1 59,5-2-63,-3 3 59,2-1-56,1 1 61,1 0-58,0-2 56,-2 0-64,2 2 63,2-1-63,-2-1 63,0-1-60,0-1 64,-4 2-51,-1-2 76,0 1-51,-1 0 57,21-2 10,-23 1-66,1-1 56,0 1-52,-2 0 44,0 1-58,2-3 51,1 0-58,-2 2 62,0-2-56,1 2 50,-2-2-55,4-1 58,-3 2-65,2-1 55,21-3-11,-19 3-43,-2-2 56,2 2-53,-1-1 60,0-1-63,3 2 53,0-1-58,-2-1 57,2 2-49,-1-2 61,0 1-46,1-1 52,-2 0-59,-1 0 51,3-2-58,0 1 55,-1 0-65,1-2 56,0 0-49,-3 0 61,5-2-59,-6 1 53,3-1-57,-6-3 57,4 4-60,1-6 53,-3 2-55,1-2 57,-1-3-10,16-18 8,-19 17-27,2-3 0,-1 0-6,-3-2-1,-1 1-5,1-1 4,-1-2-4,-1 2 5,-2-2-6,1 1 2,-3 1-3,0-1 1,0 2 2,0 1-7,2-24-50,-4 22 62,-3 0-49,-1-1 64,1 1-57,-1 1 60,-1-2-57,0 3 49,0-2 2,0 5-1,-2-2-4,2 0-9,-2 2 2,0-1-5,0 1-2,-2-3 3,-2-1 4,1 2-10,-3-2-4,1 1 9,-8-3-13,4-1-20,-7 1-47,1-1-25,-4 4-79,-1-4-49,-6 2-43,-2 2-97,-5 7-405,-1-4-297</inkml:trace>
  <inkml:trace contextRef="#ctx0" brushRef="#br0" timeOffset="35930.1941">25417 4475 101,'0'0'240,"0"0"-38,0 0-35,0 0 8,0 0-22,0 0 24,0 0-36,0 0 25,0 0-45,0 0 20,0 0-55,14 0 24,-14 0-40,0 0 20,0 0-36,0 0 29,0 0-36,0 0 17,0 0-33,0 0 21,0 0-28,0 0 40,0 0-20,0 0-18,0 0 23,0 0-16,0 0 10,0 0-7,0 0 15,0 0-23,0 0 9,0 0-27,0 0 12,0 0-27,0 0 2,0 0-20,0 0 14,0 0-15,0 0 21,5 10-19,-5-10 24,-3 14-17,2-4 9,-2 2 1,-1 2 4,-1 1 15,2 2-15,-1 0 20,0 3-19,-3 1 18,3-1-26,-8 20-6,7-20-10,-1 0-42,0 0-1,1 1-55,-2-3-13,1 2-59,1-3-65,-1 0-92,-1-3-161,0-3-9</inkml:trace>
  <inkml:trace contextRef="#ctx0" brushRef="#br0" timeOffset="36791.7532">25390 4586 159,'0'0'432,"8"-8"-150,-8 8-28,7-11-94,-1 6-15,1-1-53,0 0 9,0-1-40,1 0 35,-1 0-40,3 2 25,0-1-44,-3 0 27,2 1-54,1 0 22,0 2-29,2-3 19,-3 2-29,14 0 18,-12 2 12,2-1-32,-13 3 26,26 0-35,-12 0 28,-1 0-26,0 3 27,0-1-29,0 1 31,1-2-31,-1 3 31,0 0-36,-2 0 30,-2 1-35,1-2 25,-2 2-23,1 2 30,-4-2-22,4 1 25,-9-6-28,6 13 35,-6-13-33,7 11 32,-7-11-35,0 11 25,0-11-19,-2 11 28,2-11-25,-7 10 29,-6 1-1,6-6-27,-2 0 37,-1-1-45,-1 0 35,3 1-26,-1-2 24,9-3-26,-16 8 30,16-8-29,-13 5 36,13-5-34,-14 4 34,14-4-30,-9 5 28,9-5 32,-9 5-31,9-5 29,0 0-22,0 0 30,-9 7-30,9-7 16,0 0-26,0 0 15,0 0-30,0 0 18,0 0-28,0 0 25,5 12-26,-5-12 23,9 4-28,-9-4 25,13 7-32,-13-7 28,14 11-30,-9-5 33,3 1-31,-2 0 27,4 3-28,-3 1 28,-1 1-27,1 0 28,0 1-31,-2 1 28,-1 0-17,3 14 9,-5-16 9,0 2-24,-2-1 29,-2-1-23,0 1 28,-2-3-26,1 2 27,-5 0-29,0 0 28,-1-3-22,0-1 29,-3-1-34,2 1 30,-4-3-31,-12 3 27,14-4 28,-1-2-8,1-1 31,1 1-10,11-2 20,-23 0-19,23 0 16,-21 0-27,21 0 14,-19-2-14,19 2 32,-15-1-5,15 1 21,-18-2-10,18 2 11,-12-1-10,12 1 13,0 0-5,-16-1 14,16 1 1,0 0 0,0 0-9,-13-3-16,13 3-15,0 0-21,0 0-17,0 0-47,-13-2-97,13 2-128,0 0-1325,0 0-331</inkml:trace>
  <inkml:trace contextRef="#ctx0" brushRef="#br0" timeOffset="38336.9394">22447 4567 149,'0'0'345,"13"-1"-114,-13 1 150,0 0-176,0 0-18,13-1 6,-13 1 7,0 0-9,0 0-8,0 0-29,0 0-24,12-4-8,-12 4-37,0 0-19,0 0-12,0 0-11,0 0-15,0 0-7,13 1-6,-13-1 2,13 1-1,-13-1-15,18 3 10,-4-2-2,2 3-2,3-2 1,-1 0-2,4 1-2,2-1 2,1 0-2,0 2 0,-2-2 0,23 3-50,-26-2-13,1 0-34,-1-1-24,0 1-28,-1-1-10,-1 0-12,-2 1-41,1-1-12,-3 1-33,-1-2-254,-2 0-2</inkml:trace>
  <inkml:trace contextRef="#ctx0" brushRef="#br0" timeOffset="38670.9428">22403 4782 286,'-6'6'287,"6"-6"-25,0 0-13,0 0-37,0 0 7,0 0-53,0 0 2,9 4-36,-9-4 6,16 0-32,-16 0 0,24 0-29,-10 0 13,1 0-23,4-2 18,1 1-29,0 1 7,0-1-33,2 0 12,-2-1-25,2 2 15,1 0-26,-1-1 17,20 1-19,-22 0-42,1 1-7,-2-1-46,0 2 9,-1-1-38,0-1-1,-4 1-32,3 0 4,-5 1-9,2-2-9,-2 1-5,-12-1 3,22 2-2,-22-2-25,25 1-294</inkml:trace>
  <inkml:trace contextRef="#ctx0" brushRef="#br0" timeOffset="39537.9409">23019 4514 160,'0'0'314,"0"0"-192,0 0-10,0 0-15,0 0 9,0 0-14,0 0 17,0 0-17,0 0 6,0 0-29,0 0 9,0 0-34,-9-4 28,9 4-38,0 0 27,0 0-38,0 0 28,0 0-25,0 0 31,0 0-28,0 0 30,0 0-30,0 0 34,0 0-31,0 0 26,0 0-29,0 0 28,0 0-20,0 0 31,0 0-25,0 0 70,0 0-41,0 0-28,0 0 22,0 0-25,0 0 14,0 0-18,0 0 15,0 0-24,0 0 12,0 0-24,0 0 15,0 0-21,0 0 16,0 0-20,0 0 14,0 0-4,0 0-16,0 0 14,0 0-20,0 0 18,0 0-27,0 0 24,0 0-15,0 0 17,0 0-19,0 0 14,0 0-15,0 0 15,0 0-12,0 0 11,0 0-16,0 0 17,0 0-20,0 0 20,0 0-17,0 0 19,0 0-25,0 0 19,0 0-20,0 0 21,0 0-22,0 0 18,11 2-20,-11-2 21,0 0-17,8 9 4,-8-9 17,8 7-15,-8-7 3,12 11 5,-3-6 0,-3 1-2,0 1 18,2 1-20,1-1 22,-1 1-23,-1-1 21,1 1-21,2 0 15,8 7-2,-8-5-10,1-3 16,-2 1-21,1 1 21,-1-1-20,0 0 19,-2 0-19,2 0 23,-1-3-26,-2 2 18,1 0-19,-7-7 21,11 9-38,-11-9 38,9 9-24,-9-9 20,7 8-24,-7-8 25,6 8-22,-6-8 22,5 9-16,-5-9 20,3 15-14,-3-15 16,0 12-20,0-12 21,-3 15-23,3-15 22,-4 14-17,0 0-5,4-14-23,-7 13-40,7-13 3,-9 14-80,9-14-29,-14 12-74,4-7-107,-3-2-170,-1-1-37</inkml:trace>
  <inkml:trace contextRef="#ctx0" brushRef="#br0" timeOffset="40150.5905">22636 4360 32,'0'0'158,"0"0"-51,0 0 1,0 0-29,-10 8 20,10-8 7,-13 6-50,3-3 1,-2 1-7,-2 1 1,-4 0 3,-1 0-8,-5 4-3,-4-2-2,-3 2-3,0-1 1,-33 9 17,32-8-43,1-1 13,1 1-23,6-1 11,1-3-11,3 2 11,4-2-17,0 0 16,3 0-18,2-2 11,0 1-14,2 0 14,1 1-9,8-5 8,-15 8-11,9-1 18,6-7-17,-11 8 22,11-8-20,-7 11 15,7-11-11,-4 13 18,4-13-12,-1 12 23,1-12-5,1 14 17,-1-14-14,8 17 32,-2-5-12,8 9 54,-4-8-40,3-1-29,1 2 30,1-1-26,2 0 25,2 0-37,4 1 30,0 1-42,-1-2 32,2 1-41,2-2 30,-2-2-45,3 0-2,-5-1-42,28 8-176,-26-11 36,1 0-313,0-1-4</inkml:trace>
  <inkml:trace contextRef="#ctx0" brushRef="#br0" timeOffset="40600.5948">23037 4334 167,'0'0'115,"0"0"2,-1-11-44,1 11 28,0 0 17,-3-10-13,3 10-7,0 0 4,0 0-40,0 0 13,-2-12-35,2 12 14,0 0-25,0 0 19,0 0 10,-3-9-23,3 9-10,0 0-3,0 0-9,0 0-7,0 0-6,0 0-4,0 0-3,0 0 3,-10 4 1,10-4 10,-11 17 28,0-2 8,-3 3 6,-7 9-8,-3 3 37,-2 4-15,-10 9 23,-2 3-24,1 3 16,-3 1-36,3 1 19,-1 0-28,4-3 21,4 1-38,0-2 16,4-2-68,5-7-22,1-1-70,-18 33-320,21-38-41,1-4 24</inkml:trace>
  <inkml:trace contextRef="#ctx0" brushRef="#br0" timeOffset="51935.7119">12306 6084 17,'0'0'213,"0"0"-22,0 0-30,0 0-17,-1-11-9,1 11-8,0 0-6,0 0-10,0 0-12,-2-11 3,2 11 2,0 0-6,0 0-14,0 0-8,-4-9-8,4 9-9,0 0-10,0 0 13,0 0-17,0 0-9,-4-9-19,4 9-2,0 0-1,0 0-6,0 0-2,0 0-2,-5-3-3,-7 1-2,12 2-1,-13 2 23,13-2-30,-15 3 7,4-1-4,-2 2-1,-2 2-37,0 1 49,-5 3-40,1 1 45,-5 4-2,0 2-3,2 0 10,-19 21 6,20-20-22,4 3 2,4-4 1,1 0 2,2 0-6,1 0 2,2-4-1,4 2-4,2-3 6,1 1-1,2-3-10,3 1-28,3-1-15,3-2-69,15 6-268,-8-7-92,2-6 33</inkml:trace>
  <inkml:trace contextRef="#ctx0" brushRef="#br0" timeOffset="52253.712">12403 6224 171,'0'0'186,"-8"12"-55,8-12-6,-8 17-16,3-7-9,1 0-25,0 1-2,1 1-30,-2-1 2,5 0-14,-2 0 17,2 10 56,2-11-63,1 0 11,4-2-25,-1-2 18,1 2-27,1-4 14,3 1-21,1-2 14,0-1-20,-12-2 17,22-3-22,-10 0 19,-2-1-22,1-1 18,8-13 5,-13 10-22,-1-2 28,-1 1 7,1-1 28,-5 10-13,0-15-11,0 15-8,0-17-5,0 17-20,-5-13-15,5 13-30,-8-11-33,8 11-14,-9-7-34,-2 5-205,11 2-44,0 0 176</inkml:trace>
  <inkml:trace contextRef="#ctx0" brushRef="#br0" timeOffset="52996.2414">12510 6329 244,'0'0'257,"0"0"-77,7-8-14,-7 8-32,7-7-8,-7 7-41,7-10 7,-7 10-8,10-12-8,-10 12-10,12-9-10,-12 9-11,11-8-10,-11 8-6,13-7-9,-13 7-5,12-2-5,-12 2 13,13 1-14,-13-1-6,15 4-4,-1 5 2,-7-2 25,0-2-32,0 2 27,-1 0-27,1-2 18,-3 3-19,-4-8 23,10 12-24,-10-12 23,7 10-30,-7-10 33,6 8-23,-6-8 32,0 0-6,9 13 127,-9-13-52,0 0 6,0 0-21,0 0-21,0 0-16,0 0-10,9-9-8,-9 9-16,5-12-10,-1 2-8,1 0 2,-1 0 1,4 0-6,0-1 0,5-7 14,-6 9-3,0 4-7,2-2-4,-2 2 5,2 1-2,-9 4 2,18-3 5,-18 3-4,20 0 1,-11 2 0,0 3 2,2-2 3,-2 2-3,0 2-3,9 5-17,-9-5 9,-2 1-16,2-1-20,-2-1 14,-1 0-45,-6-6 21,12 10-25,-12-10 32,9 7-4,-9-7 30,6 7-31,-6-7-26,0 0-28,0 0 15,0 0-91,9-3 82,-9 3-2,0 0 4,5-14 21,-5 14 8,2-14 21,-2 14 8,3-17 37,1 7 18,-4 10 30,4-15 20,-4 15 4,5-12 7,-5 12-1,4-14-15,-4 14-12,4-9-11,-4 9-8,0 0 2,8-7 21,-8 7 11,0 0-12,11 1-6,-11-1-10,10 7 14,-10-7-25,13 12 30,-5-4-35,-3-1 19,11 12-5,-10-9-19,1 0 26,1 1-33,0-1 27,-2 0-23,-1-3 28,3 1-28,-3 0 24,-5-8-29,10 12 24,-10-12-25,8 10 33,-8-10-8,7 8 54,0-3 90,-7-5-95,0 0-17,0 0-17,15-1-8,-15 1-8,13-13-6,-7 4-22,2-3 4,-1-1-5,0-4-21,4-1-4,-2 0-38,2 1 55,-1-2-35,5-11 16,-8 18 46,0 0-62,-3 2-11,1 3-58,1-1-57,-6 8-22,7-11-6,-7 11-232,9-10 95</inkml:trace>
  <inkml:trace contextRef="#ctx0" brushRef="#br0" timeOffset="53597.5896">13427 6181 363,'0'0'176,"0"0"-22,4 7-20,-4-7-4,0 0-2,0 0 0,0 0-14,6 8-9,-6-8-8,0 0-6,0 0-8,0 0-8,0 0-9,8 6-2,-8-6-10,0 0-6,0 0-46,13-3 44,-13 3-42,12-5 44,-12 5-54,11-6 88,-11 6-102,16-11 51,-9 5-51,1-1 55,-1 0-58,3-1 48,-2 0-48,7-5 20,-9 5 37,0 1-60,-6 7 62,11-13-55,-11 13 54,7-9-58,-7 9 53,7-9-59,-7 9 54,0 0-57,9-8 46,-9 8-50,0 0 53,0 0-52,0 0 28,0 0 33,0 0-55,6 5 51,-6-5-47,0 0 53,-2 16-51,2-16 51,-4 13-54,4-13 52,0 13-53,0-13 52,0 16-6,0-16-1,0 14-4,2 1 3,-2-15-10,2 12-4,-2-12-7,3 13 11,-3-13-3,4 9 0,-4-9 2,4 10-2,-4-10 1,0 0 25,6 10-32,-6-10 2,0 0 6,6 9-4,-6-9-5,0 0 11,5 8 14,-5-8 11,0 0 5,0 0 1,0 0-2,0 0-1,4 9 3,-4-9-3,0 0-7,0 0-4,0 0-8,0 0-4,0 0-2,0 0 8,0 0-13,0 0-2,0 0-3,0 0 0,0 0-2,0 0-4,0 0-6,0 0-11,0 0-11,0 0-8,0 0-4,0 0-6,0 0-4,0 0-2,0 0-61,0 0 55,0 0 4,0 0-1,0 0-3,0 0-3,0 0-6,0 0-14,0 0-11,0 0-23,0 0-9,14-2-21,-14 2-17,0 0-37,0 0-99,0 0 234</inkml:trace>
  <inkml:trace contextRef="#ctx0" brushRef="#br0" timeOffset="54454.7164">13665 6212 2,'0'0'217,"0"0"127,0 0-203,0 0-21,0 0-12,0 0-12,0 0-15,0 0-10,0 0-18,0 0-18,0-12-5,0 12-6,0 0-10,0 0-3,0 0 0,0 0-2,0 0 11,0 0-8,0 0 8,0 0 10,0 0 11,0 0 15,0 0 7,0 0-3,0 0-14,12-4-5,-12 4-7,6-5-8,-6 5 5,9-8-6,-9 8-4,17-20-52,-17 20 30,8-16 0,-8 16 1,7-15 4,-7 15 8,4-12 6,-4 12-5,2-12-7,-2 12-1,0 0-6,0-14 0,0 14-1,0 0-1,-9-8-2,-3 11-2,12-3-17,-17 7 27,8 1 8,-2 1-4,2 3-4,-4 2-5,3 1 6,0 2-5,1 0 4,-3 1 0,5 0-13,-1 0 17,1 1 0,0-5 2,2 2 4,3-1-7,0-2-1,0-1 4,2-12-1,0 22-3,0-22 5,2 17-2,-2-17 5,7 14-4,-7-14-1,7 10 9,-7-10-6,9 5-13,-9-5-17,17-7-6,-7 2 16,-4-3-24,1 1 43,2-3-39,-2 1 10,0-3 20,1 2 26,-1 1 4,0 1 0,-2 0-6,1 1 0,0-1-5,1 1-2,-7 7-7,19-17 4,-11 13 0,2-1-7,-10 5 0,20-5-8,-20 5 3,22 0 6,-9 1 4,1 3-5,-1-1 3,1 4 1,1 0 23,0 2-32,-2-1 20,-1 2-28,12 10-13,-15-9 25,0-3-3,1 3 0,-5-3-1,3-1 1,-8-7 2,6 15 2,-6-15 7,7 12 13,-7-12 15,2 9 12,-2-9 19,0 0-31,0 0-8,0 0 21,0 0-64,0 0-23,10-7-10,-6-3-50,0-4-38,5-3-38,0-2-15,5-4 1,-1-2 13,7-5 37,-1 1 34,-2 7 60,1 1 40,-7 3 36,12-13 75,-12 19-62,-4 0-12,0 4-8,-1-1-16,-1 2-8,-5 7-7,8-11 1,-8 11 3,0 0 1,6-11 0,-6 11 3,0 0-2,0 0 0,-10 6 0,10-6-17,-4 9 19,4-9-2,-5 12 4,5-12-8,-4 13 5,4-13-4,-4 15 17,4-15-14,0 17 1,0-6-8,0-11-4,4 21 11,-4-8 0,5 1-5,3 13 28,-3-12 0,0-1-27,-1 0 25,2 1-31,-1-2 29,-1 0-28,-1 0 28,-1 0-33,0-3 32,-2 1-27,0-11 33,0 21-25,-3-12 24,-1 1-7,-6 7-3,5-9-12,-3-1-60,2 0-17,6-7-61,-13 6-77,13-6-299,0 0-1</inkml:trace>
  <inkml:trace contextRef="#ctx0" brushRef="#br0" timeOffset="54827.7159">14337 6251 286,'0'0'327,"0"0"-82,21 0 137,-21 0-212,12 2 11,-12-2 37,0 0-26,19 0-8,-19 0-13,18-3-33,-7 2-24,0-2-13,3-3-18,1 0-12,1 1-15,4-4-11,-1 1-7,23-15-26,-18 8 16,1 0-61,-4 1 26,2-6-39,-2 0-26,-2-1-16,2 0 18,-6 1 15,1 1 43,-3 2-6,-4 2 32,2 2-10,-4 2 24,-1 2-33,-1 0 18,1 3-30,-6 6 24,3-10-24,-3 10 25,0 0-17,-14 2 23,3 6-17,-6 2 9,-1 7 4,-3 4-44,-5 4 61,-1 2-4,3 3-3,2-1 11,-11 24 3,19-30-10,8-2 22,3-4 64,3 2 17,3-1-13,7-1-17,9 0-16,8-4-60,11 0-120,14-6-199,5-4-647,5-6-527</inkml:trace>
  <inkml:trace contextRef="#ctx0" brushRef="#br0" timeOffset="62542.302">6252 7924 235,'0'0'201,"-4"-10"-70,4 10-15,-3-12-32,3 12 6,-1-12-24,1 12-2,1-13-4,-1 13 21,4-16-31,0 8 6,-4 8-27,11-17 6,-4 12-19,2-5-5,14-8 3,-10 12-8,1-1-3,0-1-2,0 3 1,3-1 1,-3 3-1,2-1 2,-3 3-8,1-1 32,-1 2-40,1 0 5,-1 3-1,-1-1 3,0 3 1,12 7 16,-12-3-17,-3 1 17,1 0-11,-1 2 16,-1 0-16,0 5 24,0-2-10,-3-1 13,3 3-16,-1 0 17,-1-1-10,0 0 26,1 0-20,0-1 43,8 13-1,-5-15-26,-3-1 4,3-1 4,-1-2 1,2 0 3,1-2 4,0 0 0,2-1-12,-1-4-7,2 0 1,-1-2 0,4-2-4,-1 0-3,0-5-10,22-10 19,-21 6-28,-3-3-1,1 2-2,-3-1 10,0-2-12,-4 3-3,-1 1-4,-2-1-15,-1 0-33,0 3-49,-1 0-33,-1-2-10,-3 11-49,2-16-34,-2 1-773</inkml:trace>
  <inkml:trace contextRef="#ctx0" brushRef="#br0" timeOffset="62975.3079">7350 7596 183,'0'0'261,"0"0"-61,2-13-30,-2 13-18,0 0-9,0 0-12,-1-13-27,1 13-20,0 0-18,0 0-13,-8-5-12,8 5 20,-14 5-39,14-5-9,-13 11 37,6-2-44,-3 3 29,-1-1-8,1 4-2,-1 3-5,2 1 1,-3 5-7,1-1 1,0 2 2,2 1-5,2-4 24,-6 24 5,9-24-30,0 0-1,2-4 4,0-3 4,1 4 2,1-6 3,1 1 2,1 1 1,-1-4 10,2 0-6,-1-2 8,2 1 6,1 0-5,-5-10 2,20 12 35,-20-12-47,17 3-8,-5-7-3,-2 0-6,3-3 2,-2-4-6,-1-2-8,3-2 0,-3-1-3,1-2-22,-3-4-33,0 1-29,-1-1 60,-1 1-37,-2 1 55,1 3-44,-3 0 63,1 2-59,-2 1 43,1 1-68,-2 13-6,1-21-53,-1 21-42,0-16-34,0 16-47,-4-13-144,4 13 143</inkml:trace>
  <inkml:trace contextRef="#ctx0" brushRef="#br0" timeOffset="63299.2978">7178 7777 300,'0'0'307,"-7"-6"-78,7 6-50,0 0-16,-8-10-45,8 10-6,-4-8-6,4 8-9,0 0-21,0-14-16,5 4-5,-5 10-18,8-9-37,-8 9 30,15-10-40,-15 10 33,16-7-36,-16 7 32,19-3-33,-19 3 32,20 4-2,-11 0-1,3 3 0,-2 3-17,0 0 14,7 16 19,-8-9 17,-2 3-44,0-2-1,-2 1 4,2-1-1,0 3 1,-2-5 1,0 1 3,0-3 6,3 1 9,-3-1-3,1-2-1,1 0 4,3 0 27,-2-4-33,2 0-2,3-1 0,-1-2-5,1-4-30,3 2-43,-1-6-35,2 2-50,0-3-21,0-3-75,0 0-257,1-1 12</inkml:trace>
  <inkml:trace contextRef="#ctx0" brushRef="#br0" timeOffset="63668.8567">7798 7850 294,'0'0'321,"0"0"-43,0 0-39,0 0 0,-9-4 209,9 4-223,0 0-14,-10-3-31,10 3-29,0 0-27,0 0-24,0 0-18,-10-3-18,10 3-9,0 0-24,0 0-11,0 0-16,0 0-2,0 0 2,0 0-3,16 2 1,-6 2-5,3-2 5,4 3 1,0-2 0,4 2 0,2-1 1,3 2-1,-2-1 4,4-2 0,6 3-6,-6-2-3,0 0-10,0 0-21,25 2-89,-31-3 22,-1-1-22,-1 1-30,-2-3-16,-1 3-25,-2-3-37,-2 0-78,-1-3-212,-1 0-22</inkml:trace>
  <inkml:trace contextRef="#ctx0" brushRef="#br0" timeOffset="63958.8548">8194 7732 126,'0'0'247,"0"0"-71,0 0-38,0 0-32,0 0-20,5-6-10,-5 6-8,0 0-13,18 2-4,-2 5 49,-6-2-36,0 4-13,0-1-11,3 3-1,-1 2-11,-1 1-1,2 1-4,-3-1 0,0 4-3,0 0 3,-2 0-11,0 1 7,-1-2 2,-3-3 8,1 18 89,-5-20-18,0 2 14,-2-2 5,-1 0-14,-1 0-23,-2-2-15,1 1-11,0-3-11,0 2-7,-2-4-19,-1 2-52,8-8-71,-15 11-96,15-11-97,-16 3-290,16-3-102</inkml:trace>
  <inkml:trace contextRef="#ctx0" brushRef="#br0" timeOffset="66572.3996">7254 7836 124,'0'0'209,"0"0"-45,0 0-40,0 0-9,-4-12-28,4 12 4,0 0-18,0 0 11,0 0-23,-4-10 5,4 10-23,0 0 12,0 0-18,-3-10 21,3 10-14,0 0 7,-6-6 70,6 6-58,0 0 0,-5-8-2,5 8 7,0 0 14,-6-8 4,6 8-9,-6-7-9,6 7 2,-5-9-1,5 9-8,-6-10 15,6 10-5,-4-10-2,-1 1-13,5 9 1,-4-10-51,4 10 57,0 0-50,-5-14 50,5 14-55,0 0 45,-4-9-60,4 9 46,0 0-59,0 0 50,-4-8-64,4 8 55,0 0-64,0 0 68,3 15-15,-2-2-2,2 2 1,-1 7-1,1 2 0,1 8-4,-2 1 7,2 2 1,-1-1-1,2 1 1,-3 1-1,3-2 0,-1-1 5,2-1-57,3 28 28,-5-34 35,0-2-38,0 1 43,0-2-48,0-1 50,0-1-51,0-4 28,-2 1-89,2-1 24,-2-3-94,1-2 16,0 1-35,-3-13 13,3 14-79,-3-14-1183</inkml:trace>
  <inkml:trace contextRef="#ctx0" brushRef="#br0" timeOffset="67017.3973">7365 8007 193,'0'0'227,"0"0"-29,0 0-32,-1-14 14,1 14-19,-4-10-1,0-1 46,4 11-113,-4-12-9,4 12-12,-5-17 1,2 7-5,1 1 0,-1-1 22,1-1 3,-1 2 4,2-3-3,-3 2-23,2-1-2,0 0-1,0-3-7,1-9 25,-1 13-107,2-3 52,2 4-59,1-3 57,1 0-60,4 0 57,-2-1-56,3 3 3,3-1 5,-2 3 28,0-3 24,3 2-65,-2 1 17,1 2-7,12 1-19,-11 3 18,-2 4 63,1 2-64,1 2 63,-2 3-67,1 3 65,-3 0-6,-2 3-11,-1 0-1,-3 1-4,0 1 6,-3 0 21,-5-1 29,0 5 18,-18 15 94,7-17-102,-2 1-5,-1-1-11,-1-2-12,1-3-9,3-1 5,0-3-14,3 0-22,1-1-43,0-4-74,3 1-118,1-1-155,8-5-457,0 0-378</inkml:trace>
  <inkml:trace contextRef="#ctx0" brushRef="#br0" timeOffset="67758.3976">9292 7591 267,'0'0'229,"0"0"-87,0 0-35,4-10-32,-4 10-13,0 0-13,0 0-10,0 0-4,4-11 0,-4 11 34,0 0-37,0 0-5,0 0 3,0 0-2,0 0-2,2-9-2,-2 9 6,0 0 0,0 0 5,0 0-6,0 0 9,0 0-14,0 0 8,0 0-19,0 0 12,0 0-20,0 0-22,5-9-22,-5 9-24,0 0-38,0 0-43,0 0-228,0 0 172</inkml:trace>
  <inkml:trace contextRef="#ctx0" brushRef="#br0" timeOffset="68269.4022">8966 7885 124,'0'0'344,"0"0"-87,0 0-51,-14 1-9,14-1-3,0 0-11,-10-7-5,0 2 180,10 5-161,-7-9-43,7 9-13,-8-12-16,8 12-25,-3-10-23,3 10-18,-3-11-10,3 11-15,0 0-14,1-18-11,-1 18-8,7-11-58,-1 6 57,11-5-55,-17 10-12,16-7 44,-16 7-78,18-3 69,-18 3-61,17 0 73,-6 4-54,-2 1 71,2 3-3,-1 0 4,-1 2-1,0 1 2,-2 4 1,2-1 2,8 19 0,-11-15 1,2-3-2,-2 1-3,1-1 2,-1 0 8,3-2-5,-1 0-2,-1-1 2,1 0-59,1-3 78,0-1-65,-1 0 67,2-2-60,1-3 69,14 1 19,-13-5-36,5-2-3,-3-2-3,5-4-9,-2-2-6,-1-2-17,0-2-6,0 0 10,-3-1 2,0-1-47,-3 1 61,-1 2-48,-1 0 74,-2 3-85,1-3 9,-4 5-75,1-1-20,-4 10-23,6-17-18,-6 17-28,4-12-222,-4 12 91</inkml:trace>
  <inkml:trace contextRef="#ctx0" brushRef="#br0" timeOffset="68682.3951">9696 7589 275,'0'0'266,"0"0"-72,6-8-44,-6 8-31,0 0-23,0 0-19,0 0-7,-6-9 41,6 9-49,0 0-27,-12 6 16,12-6-21,-13 11 20,5-4-29,0 5 18,0 0-26,-3 3 19,2 3-1,-2 0-1,1 1 26,0 3-1,2-1-10,-9 28 23,10-27-41,2 1 1,0 0-1,1-2-2,-1 1-1,2-4-2,2-1 2,0 0 0,1-4 5,0 1 5,1 0 5,0-4-1,2 2 0,2-2 4,-1-1 6,1-1 13,1 0 9,1-2 5,3-3 2,-10-3-11,17 2-8,-5-4-3,-1-1-15,1-4-7,5-4-17,-3-5-8,0 1-9,2-7-6,-1-2-14,8-26-55,-14 25 18,-3 2 61,1 2-47,-4 2 8,2 2 0,-3 1-15,-1 3-48,-1 0-46,-1 2-21,-2 2-14,-2 0-8,0 2-16,-1 1-7,-2 1-257</inkml:trace>
  <inkml:trace contextRef="#ctx0" brushRef="#br0" timeOffset="69003.4043">9471 7773 202,'0'0'299,"0"0"-74,-9-5-45,9 5-30,0 0-26,-4-10-23,4 10-17,0 0-31,1-12 7,-1 12-28,10-14 25,-10 14-25,12-10-23,-12 10 16,14-10-22,-14 10 12,14-4-19,-14 4 19,18 0-16,-18 0 18,18 10 9,-8-3 2,0 3-5,-1 2 14,1 4 5,7 21 23,-8-16-38,-3 1-4,2 0 3,-1 0 2,3 5 4,-4-4 3,4 2 0,2-1 2,-2 0-55,-1-3 60,4-3-60,-2-1 56,3-1-56,0-1 58,1-2-57,0-1 65,-1-3-69,0-2 66,0-2-74,0-1 20,0-2-71,0-2-36,2-2-66,0-4-57,-1 1-266,1-5 3</inkml:trace>
  <inkml:trace contextRef="#ctx0" brushRef="#br0" timeOffset="70254.1478">12092 7692 67,'0'0'155,"0"0"-17,10-6-51,-10 6-2,0 0-9,0 0 11,0 0 11,7-3 14,-7 3-5,0 0 13,0 0-14,0 0 20,0 0-32,8-5 37,-8 5 87,0 0-138,0 0 13,0 0 11,0 0 7,4-9-5,-4 9-18,0 0-23,0 0-21,0 0-13,0 0-24,0 0-2,0 0 43,5 9-54,-5-9 45,7 28-5,-5-13 0,-1 3-5,1 1-4,0 5-6,0-2-3,0 5 3,0-5-2,0 3-3,-1-3-5,2 2-3,0-5-5,-1 0-17,1-2-21,0-1-22,3 11-189,-4-14 121,0-3 0,-2-10 15,2 16-29,-2-16-91,0 0-314,0 0-53</inkml:trace>
  <inkml:trace contextRef="#ctx0" brushRef="#br0" timeOffset="70477.156">11905 7728 76,'-10'-7'437,"3"1"-107,-9-3 135,16 9-308,-9-9-31,9 9-29,-7-7-21,7 7-19,0 0-14,-6-8-6,6 8-7,9-7-4,-9 7-5,15-8-5,2 1 0,4 4-8,4-5 1,6 2 2,3-2 50,10-2-68,0 3 48,1 0-54,-3 0 42,-5 2-88,1 1 5,-2 0-55,-7 2-20,0 1-19,-6 2-40,-1-1-66,-1 1-130,-4 1 161</inkml:trace>
  <inkml:trace contextRef="#ctx0" brushRef="#br0" timeOffset="70692.1432">11912 8224 309,'-9'10'333,"-1"-1"-90,5-2-47,-2 0-42,7-7-38,-13 17 89,13-17-105,-5 8 4,5-8 14,0 0 2,7 4-16,-7-4-18,20-3-16,-4-2 31,9-1-73,6-4 44,5-3-99,5-2 7,-1 0-88,-2-1-57,35-14-346,-44 17 1,-1 0-7</inkml:trace>
  <inkml:trace contextRef="#ctx0" brushRef="#br0" timeOffset="71115.1444">12355 8095 164,'0'0'266,"0"0"-68,0 0-21,-2-5 125,2 5-168,2-12-32,-2 12-12,4-10-17,-4 10-12,10-8-14,-10 8-18,15-9-7,-15 9-7,17-6-4,-17 6-2,15-2-1,-15 2-1,18 1-2,2 4 1,-11-1-2,0 1-2,0 1 1,0-2 2,0 2 5,0 1-9,-4-2-5,-5-5 4,13 9 5,-13-9 3,7 9 8,-7-9 14,6 7 18,-6-7-34,0 0 61,2 11-9,-2-11-52,0 0 68,0 0-62,0 0 63,0 0-19,-10-4-75,10 4 57,-4-11-7,4 11-24,0-17-10,2 8-1,0-4-8,2 2-50,5-14 10,-3 15 56,2 2-56,-2 0 59,1-2-51,-1 5 52,4 0-53,-1 0 55,0 2-52,-9 3 55,20-1-51,-20 1 51,20 1-51,-10 2 53,2 2-2,0-1 3,-3 2-9,4 1-14,-3 0-31,-1-2-16,1 2-13,-2-1-29,0 1-17,1-3-8,-9-4-2,12 8 9,-12-8 13,7 6 0,-7-6-39,0 0-80,4 1-239</inkml:trace>
  <inkml:trace contextRef="#ctx0" brushRef="#br0" timeOffset="71410.149">12784 7915 428,'0'0'273,"0"0"-60,2-15-44,-2 15-38,0 0-33,0 0-4,3-8 1,-3 8 1,0 0-8,9 5-3,-9-5-8,7 9-19,-1-1-1,-1 0 9,9 17 54,-6-14-65,1 3-7,-4 0-9,6 0 12,-4-1-13,2-1 4,-3 1-9,4-2-2,-4 1-4,1-2-60,-1 0 65,2-4-59,-4 2 66,-4-8-58,13 15 197,-13-15-88,7 6-17,-7-6-14,0 0-13,14-4-9,-14 4-16,7-14-12,-3 4-9,3-4-32,-2-3-25,-1-5-29,5-2-7,-3-4-27,2 2 42,9-24-71,-11 28 54,2 2-18,1 5-66,-3 0-58,1 1-53,2 0-178,-2 5 49</inkml:trace>
  <inkml:trace contextRef="#ctx0" brushRef="#br0" timeOffset="71818.1457">13221 7821 560,'0'0'229,"4"11"-51,-4-11-23,2 11-10,-2-11-9,3 10-9,-3-10-15,4 10-9,-4-10-6,0 0-16,6 12-7,-6-12-59,0 0 56,7 10-71,0-2 49,-7-8 5,5 6-10,-5-6-61,11 3 65,-11-3-63,0 0 64,16 0-69,-16 0 65,13-5-63,-13 5 61,14-10-77,-7 5 47,-1-2-71,1-3 42,5-9-110,-6 9 52,-2 1 42,-1-1-22,1-1 39,-2 2-25,2-1 63,-4 10-58,3-14 34,-3 14-29,3-12 32,-3 12-27,2-12 24,-2 12-20,0 0 25,-8-8-7,8 8-11,0 0 36,-8 8-33,8-8 37,-7 14-9,1-6-4,1 3 6,2 0 9,-1 0-4,-1 5-3,1-4 7,2 2-3,0 1-2,-1-2-3,1 12 13,4-13-22,-1-1-1,1 2-5,2-3-17,0-1-23,-4-9-45,9 16-49,-1-12-59,-8-4-337,15 7-27</inkml:trace>
  <inkml:trace contextRef="#ctx0" brushRef="#br0" timeOffset="72411.1464">13490 7897 93,'0'0'424,"0"0"-143,0 0 3,0 0-80,0 0 36,0 0-75,0 0 71,5-10-70,-5 10 41,4-8 49,-4 8-177,5-7 16,-5 7-70,8-7 41,-8 7-61,9-8 48,-9 8-64,14-4 53,-14 4-63,13-5 52,-13 5-63,19-2 59,-19 2-50,22 4 46,-4 3 1,-9-1-21,0 1 2,-2-2 1,1 2 1,0 0-7,-4 1-6,1-2 1,-5-6 1,8 16 4,-8-16-4,5 13 3,-5-13 3,2 13-1,-2-13 1,0 16 8,0-16-3,0 0 3,0 0 1,0 13-12,0-13-41,0 0 0,0 0-35,0 0-19,-2-10-47,2 10 11,4-19-23,3 2-32,-2 3-3,1-7 24,13-19-39,-9 19 182,-3 2 36,0 5-17,2-1 9,-2 2-13,-1 0 11,-1 2-6,2 1 9,-3 2-9,-4 8 14,5-14-13,-5 14 14,4-9-18,-4 9 25,0 0-21,0 0 19,0 0-15,0 0 15,-11 2-19,11-2 17,-9 13 2,9-13 0,-7 16 3,7-16 2,-6 15 0,3-6 4,3-9 0,-2 17 1,2-17 4,5 29 19,-1-16-27,3-2-3,2-1-1,0 2-5,2-1 5,5 0 0,-3 0-6,3 2-9,-3-4-3,4 2 1,-2 2 6,-3-3-10,0-1 2,0 1-1,6 10 11,-12-10 1,1-1 6,-5 1 12,3 0 2,-5-10 15,0 20-49,-5-8 58,0 0-53,-3-1 61,-1 2-75,-5 2 69,-1-3-77,1 1 41,-1-2-96,-12 7-180,18-13 5,-3-2-292,12-3-53</inkml:trace>
  <inkml:trace contextRef="#ctx0" brushRef="#br0" timeOffset="72624.1554">14090 7863 287,'0'0'451,"18"-2"-87,-18 2-150,5 0 131,12 2-187,-17-2-89,12 1 43,-12-1-75,0 0 61,17 1-71,-17-1 64,14-1-80,-5-2 51,3-1-68,-1 0 58,4-1-79,4-4 60,-1-2-68,2 0 21,0-3-79,3-5 11,-1 1-54,2-6-21,-1-3-53,0-2-307,1-3-16</inkml:trace>
  <inkml:trace contextRef="#ctx0" brushRef="#br0" timeOffset="72800.1602">14531 7422 494,'0'0'227,"-2"-16"-32,2 16-45,-10-6-7,10 6 1,-16 6 7,2 2-59,-3 5 42,-5 5-44,-3 7-1,2 4 4,-3 3-4,3 2 1,1 4 55,-15 34 40,23-37-52,4-6-1,3 0-19,3-7-11,2 0 0,1-2 11,2-4-54,5 0 54,5-2-69,7-3 36,5-1-130,7-3-73,6-5-197,5-2-622</inkml:trace>
  <inkml:trace contextRef="#ctx0" brushRef="#br0" timeOffset="74785.34">6234 10143 16,'0'0'304,"-17"-4"76,17 4-250,-12-2-20,12 2-8,-11-2 10,11 2 12,-11-4 3,11 4 19,-11-4-21,11 4-2,-12-6-60,12 6 73,-10-7-21,10 7-18,-10-8-74,1-2 61,9 10-23,-4-12-69,4 12 55,0-15-75,0 15 52,5-16-61,0 7 62,3 1-64,0-2 62,3 0-62,0 1 6,3-1 56,-1 3-61,1-1 55,10-1-63,-12 7-5,0 1 61,-12 1-51,24 1 46,-14 3-45,4 3 55,-2 1-23,-1 3 46,-1 3-64,1 3 59,-1 1-1,-3 3 0,2 0 0,0 0-12,-1-2-2,0 3-2,-1-3 2,3 1 4,1-5 1,-2 1 2,1-3-2,1 0 0,0-3-8,3-2 3,0-1-3,2-2-2,1-3-2,2-2-1,1-1-2,25-12 8,-22 4-10,1-2 0,-2-4-1,-1-3 2,-2 1-61,-2-3 71,-5 3-60,-2 0 65,-2 0-59,-1 3 12,-1 0 0,-4 2 8,1 1 1,-2 1-12,2-6-145,-3 16 63,-3-10-36,3 10-24,0 0-18,-6-9-35,6 9-220,0 0 85</inkml:trace>
  <inkml:trace contextRef="#ctx0" brushRef="#br0" timeOffset="75171.3422">7231 9852 43,'0'0'348,"4"-9"-84,-4 9-43,0 0-25,-5-11-19,5 11-26,-8-5-1,8 5-14,-15-2-21,15 2-65,-29 2 84,19 2-40,-3 2-69,-1 4 54,-1 0-67,1 4-2,0 2 57,0 2-66,1 3 63,-1 4-13,4-1-10,2-2 0,2 1 9,2 2 18,1-1 3,3 1-15,3-1-10,-1 0-9,3-2-6,2-1-3,2-2 0,2-1 5,2-1 2,1-2-4,2-1-8,0-4-1,1-1-3,1-3 0,-2-2-2,3-2-3,17-4 11,-18-3-18,0-2 1,0-5-14,-3-2-24,3-6-65,-4 0 37,0-6-88,-2-3 76,-3-3-59,-4 1 26,-1 1 60,-3 3-35,-1 2 57,-1 3-37,-3-16 17,0 22 11,1 6-71,-3-1-53,0 4-3,6 7-25,-15-8-30,15 8-237,-19 0 75</inkml:trace>
  <inkml:trace contextRef="#ctx0" brushRef="#br0" timeOffset="75483.6211">7099 10071 331,'0'0'257,"-6"-10"-63,6 10-42,-3-11-17,3 11-37,1-14-7,-1 14-34,4-13 12,-4 13-25,9-16 13,-2 10-29,1-1 13,1 2-27,1 1 18,12 1 14,-10 3-29,1 3 35,0 4-26,2 0 50,-1 5-36,2 3 63,1 2-72,1 5 77,-3-1-27,2 2-12,-2 0-14,1 1 12,-2-2 0,0 0-8,-3-3-9,2-3 9,0 0-4,-2 0-3,2-3-55,-1-3 61,2-1-4,-2-1-9,4-1-6,-1-3-7,3-2-8,-4 0-9,3-2-15,-2-3-21,3-1-50,12-9-222,-14 4 82,0-2-43,-1-3-81,1 0-224,-3-1-73</inkml:trace>
  <inkml:trace contextRef="#ctx0" brushRef="#br0" timeOffset="75818.6307">7881 9976 255,'0'0'400,"-9"-5"-101,9 5-44,0 0-33,-9-6-58,9 6-7,-7-5 101,7 5-143,0 0-7,0 0-9,0 0-18,-8-6-18,8 6 29,0 0-70,0 0-3,0 0-9,0 0 12,11-3 43,-11 3-65,23 0 54,-7 2-64,28-1 38,-16-1-32,2 2 8,1-2 2,4 3-1,1-2 1,0 2 0,1-2 2,0 3-5,0-2-1,-2 1-20,-5 0-30,0-1-23,-4 1-20,0-2-7,-7-1 21,0 3-65,-3-1-4,-2-1-11,-1-1-7,-13 0-33,19 0-307,-19 0 4</inkml:trace>
  <inkml:trace contextRef="#ctx0" brushRef="#br0" timeOffset="76047.6211">8395 9814 286,'0'0'286,"0"0"-74,-3-13-44,3 13 63,10-7-132,-10 7-42,12-1-7,-12 1 2,18 5 11,-8-3-3,0 2-3,6 2-22,-3 2 44,3 2-47,0 2 58,0 2-61,-1 1-4,3 4 61,9 17 33,-18-17-111,1 1 59,-5-1-72,-1-2 72,-3 0-2,-2 2-13,-3-1-12,-1 1-7,-5 1-3,-2-1-6,-3 2-10,2-4-102,-3-1-16,2 0-108,-16 5-680,17-16 278</inkml:trace>
  <inkml:trace contextRef="#ctx0" brushRef="#br0" timeOffset="76506.1675">8843 10117 182,'0'0'296,"0"0"-62,0 0-22,0 0-2,8 5-8,-8-5-55,0 0 64,0 0-84,0 0 64,-8-7-75,6-2 186,2 9-146,-1-14-85,1 14 35,0-20-69,1 8 21,3-3-64,-2 1-15,6-2-12,-2 0 57,2-1-65,1 3 58,0-1-62,0 3 62,0 0-64,11-7 9,-11 12 56,1 1-61,-1 2 59,-9 4-61,19-5 64,-19 5-58,18 5 5,-10-1 6,1 2 13,1 2-2,-2 3 6,2 1 1,-2 0 4,1 2 57,8 19-24,-9-19-46,0 0 60,1 0-66,-2-1 66,1-1-65,0 0 65,1-1-56,-2-2 55,4 0-57,-1-4 54,0-1-60,2 0 60,0-3-63,1-2 48,17-5-6,-15-1-46,2-2-11,-1-2-4,-1-4-36,5-4-16,-5-2 9,0-3 13,-3 2 72,-2 1-30,-2 1 70,-3 5-55,0 1 59,-1 1-71,-3 2 14,2-7-207,-3 18 57,0-12-25,0 12-21,-3-9-236,3 9 74</inkml:trace>
  <inkml:trace contextRef="#ctx0" brushRef="#br0" timeOffset="76812.0423">9613 9705 402,'0'0'310,"0"0"-77,0 0-32,14 0-28,-14 0-22,6 9-16,-6-9-54,14 24 132,-10-10-64,1 1-54,0 5 0,0 3 2,2 2-14,-1 4 40,0 1-50,1 1 38,-2 2-74,1 1 45,-1 0-66,1-3 44,-1 1-56,0 1 53,7 30-28,-6-34-92,-2-4 24,-1-4-90,0-1 61,0-3-62,-2-3 76,0 1-38,-1-15 30,-1 14-68,1-14-11,-7 8-18,7-8-1,-11-5-11,4-2-44,-12-23-581</inkml:trace>
  <inkml:trace contextRef="#ctx0" brushRef="#br0" timeOffset="77050.6681">9671 9878 52,'5'-22'400,"8"-21"141,-4 22-338,3 1-31,-2 2-21,3 2-10,-2 1 7,1 2-49,0 2-14,0 2-11,2 4-13,-4 1 14,2 1 6,-12 3 3,22 3-8,-12 1 12,0 3-54,-1 0 58,-3 1-55,-2 1 67,-1 1 5,-3 2 43,-3-1-71,-1 2 37,-3 0-71,-4 3-9,-3-3-6,0 1-9,-2 0-9,-1-2-64,-1 3-123,-20 7-574,21-17-28,3-1-291</inkml:trace>
  <inkml:trace contextRef="#ctx0" brushRef="#br0" timeOffset="78229.7825">12320 9693 257,'0'0'286,"0"-12"-61,0 12-40,0 0-22,0 0-12,-2-13 5,2 13-5,0 0-18,-3-10-20,3 10-14,0 0-3,-4-10-20,4 10-10,-8-7-11,8 7-19,-9-5-9,9 5 0,-13-3-9,13 3 0,-22 4 0,8 1-9,-5 4 7,0 3 0,-6 3-54,3 4 70,-3 5-58,-25 32 16,30-25 17,-1 1-1,4-1 5,2 2 52,5-5-70,3-2 59,3-2-66,2-2 63,4-3-68,3 2 61,4-1-80,5-2 26,6-2-84,1-3-52,31 4-365,-24-13-29,1-4-53</inkml:trace>
  <inkml:trace contextRef="#ctx0" brushRef="#br0" timeOffset="78938.3221">12508 9840 19,'0'0'470,"0"0"-177,-15 2-30,1 5 74,7 1-239,-2 0-16,2 3-17,-1 0-13,3 1 25,0-1-55,1 0 42,2 0-51,2-11 56,-3 19-52,3-19 48,5 17-56,-2-8 49,-3-9-57,19 17 51,-19-17 0,18 5-62,-18-5 4,23 0 2,-12-2 2,2-5 4,1-1 8,-3 1-2,1-4-4,-4 0-5,1-3 10,-2 2 10,-2 1 19,-2 0 2,-1 0 45,-2 11-85,0-20 62,0 20-67,-3-15 54,3 15-73,-12-15 64,12 15-81,-11-7 44,11 7-75,-16-5 21,16 5-60,-13 3 10,13-3-31,-16 7-16,5 3-152,5-2 160,6-8 6,-5 14 15,5-14 15,0 13 33,0-13 3,1 12 31,-1-12 10,6 9 33,-6-9 7,6 9 25,-6-9 7,9 5 12,-9-5 13,12 2 86,-12-2-87,11-3 1,-11 3 7,10-6 3,-10 6 2,10-8 4,-10 8-7,9-7-11,-9 7-5,12-7-13,-12 7-12,9-6-15,-9 6-8,10-2-7,3 0-2,-13 2-3,13 3 3,-13-3 2,16 8 2,-7-2 0,-1 1-1,1 0-1,-2 0-1,2 1-5,-3-1 0,1 0 0,0 1 0,0-1-2,-7-7 0,13 17 8,-13-17 4,5 10 18,-5-10 33,9 5 15,-9-5 4,0 0-16,0 0-11,0 0-16,0 0-32,9-5-16,-9 5-29,4-18-11,1 2-3,2 2 66,6-16-21,-4 16-17,0-1 65,-4 3-72,3 2 65,-1 1-69,1 1 63,0 4-61,-8 4 78,15-8-86,-15 8 69,14 1-58,-14-1 70,13 10-63,-6-4 9,0 2 4,0 4 8,0 0-4,1-1 2,-2 2 2,2 1 11,-1-2 50,-1 1-67,1-1 30,-2 1-91,2-1 29,-1-3-63,-3 0 16,3-2-31,-1 1 16,4 2-161,-9-10 79,13 4-29,-13-4-191,12-7 139</inkml:trace>
  <inkml:trace contextRef="#ctx0" brushRef="#br0" timeOffset="79152.8649">13259 9496 219,'13'-4'282,"-13"4"-65,10 11-36,-2 13 122,-5-7-184,-1 7-12,2 1-13,-4 1-37,0 3 27,2 4-43,-2 0 7,0 2-6,0 2 38,0-3-58,0 2 41,2-2-52,-2 0 36,0-5-67,2 27-31,-2-33-8,1-2-19,-1-2-9,0-2 3,0-5 18,0 1-14,0-13-51,-3 17-75,3-17-160,-4 7 178</inkml:trace>
  <inkml:trace contextRef="#ctx0" brushRef="#br0" timeOffset="79842.9376">13228 10125 160,'-14'-4'219,"3"0"-23,-3 0-9,3-3 2,-2 2-37,-1 2 15,5-3-51,-2 1 28,-1 2-51,3-2 50,9 5-68,-22-12 94,22 12-83,-7-10-72,7 10 1,0-12-2,0 12-5,9-13-9,-2 7-1,6-4-9,1 1 2,2 1 2,1-3 1,1 3 2,1-2 2,0 1 0,20-8-6,-21 10 7,2-1 0,-5 1 0,2 1 2,-4 0-3,3 1 2,-3-1-4,3 0 2,-1 1 2,-1 0-1,0 0 1,0 3 50,-1-3-62,-3 2 60,15-4-38,-13 5-32,1-1 54,-2 1-55,1-1 52,-12 3-55,23-2 48,-12 2-51,2 0 53,-13 0-51,24 2 51,-10 1-53,-1-1 8,-1 1 5,2 2 3,15 4-8,-16-4 17,1 2 1,-1-2-3,1 3 0,-3-2 1,0 1 1,0-1 3,-4-1-3,0 2 4,1 0 0,-8-7 0,10 13 46,-10-13-55,4 11 51,-6 2 7,2-13-71,-7 16 52,0-8-52,1-1 61,-1 0-66,1 0 58,-4-1-55,10-6 56,-11 9-52,11-9 57,-11 7-76,11-7 38,0 0-55,0 0 20,-14-2-45,14 2-5,-2-12-40,2 12-41,4-20-13,1 7 39,2 0 61,0 0 50,1 0 37,-1 1 7,3 2 6,-2 0-4,-1 3 2,-1-1-3,4 3 3,3-4 47,-13 9-27,10-3 27,-10 3-19,0 0 31,13 3-34,-13-3-7,0 0-3,6 11-1,-6-11-1,4 10-5,-4-10-2,3 8-6,-3-8 2,0 0-2,7 14 6,-7-14-11,0 0-1,5 8 4,-5-8 6,0 0 0,0 0-2,13-1-3,-13 1-1,16-7-9,-8 0-6,1-3-1,-1 2 44,2-1-53,-3 1 89,4-5 63,-11 13-122,8-10 44,-8 10-68,8-5 57,-8 5-62,0 0 8,0 0 0,5 10 5,-5-10 4,0 14-1,0-14 5,0 18-11,2-7 1,-2-11 0,4 31 48,1-22 0,0 3-94,3-3-16,1 0-118,3-1-100,-1-4-365,5 0-150</inkml:trace>
  <inkml:trace contextRef="#ctx0" brushRef="#br0" timeOffset="80718.4003">14776 9631 223,'0'0'429,"0"0"-101,0 0-81,0-12-71,0 12 58,0 0-153,0 0-16,0 0-18,0 0-3,0 14-4,0-14-3,0 23 7,0-4-47,-1 0 50,2 5-51,-1 2 7,0 2-3,0 1 3,4 2 47,-2 37 0,-2-39-67,2-2 50,-1-1-64,-1-2 53,0-4-63,0-1 48,1-3-45,-2-2 52,1 0-41,0-14 48,0 19-52,0-19 16,-5 10-26,5-10-20,0 0-73,-14-5 74,9-4 8,1-4-18,-2-3 13,3-4-6,-1-4-26,2-2-9,2-3-19,2-6 25,2-1 48,4-3 57,0 3 42,3 5-3,-1 1 9,16-23-5,-12 31-34,1 1-4,-1 6 1,2 0-4,-1 5-7,-1 1-1,-1 4 0,-1 3 9,-12 2 20,20 4-3,-12 1 13,-2 5 1,0-2 0,-2 4-5,-3 2-5,-1 1-27,-4-1 30,-1 3-35,1 3 53,-6-2-57,4 0 0,-1-3 0,-1-1-2,1 0 0,1-2 0,-1 0-5,2-4-16,0 1-8,5-9-22,-2 5-250,0 4-139,2-9 85</inkml:trace>
  <inkml:trace contextRef="#ctx0" brushRef="#br0" timeOffset="81035.4045">15106 9697 141,'0'0'311,"0"0"-67,5 12-18,-5-12-31,-2 12-65,2-12 4,-3 19-52,3-19 38,-5 18-61,3-7 32,1 9-25,1-20-41,0 19-4,0-19 3,3 17 2,-3-17-5,11 14 4,-11-14-6,14 10 1,-14-10-7,21 5 0,-21-5-1,24-5-9,-10 3-8,1-5 45,-1-1-74,2-4 24,-2-2-52,-1-3 20,-1 0 0,-1 0 12,-3-1 45,-1 2 16,-2 2 3,-2 1 1,-3 1 5,0 0 0,-3 2 1,-2 1 7,-2 1-57,-11-2 48,7 6 0,0 2-1,11 2 23,-22 2-50,10 1-9,1 1-72,-1 1 29,3 2-44,0-2-34,2 2-16,-1 1-1,8-8 10,-5 12-21,5-12-35,2 12-477</inkml:trace>
  <inkml:trace contextRef="#ctx0" brushRef="#br0" timeOffset="81366.4839">15520 9526 409,'9'-5'341,"-9"5"-83,0 0-43,0 0-52,-13 11-19,5-1-20,-2-1-29,-3 4-17,0 1-9,-1 1-11,3-1-61,1 0 49,0-1-43,2 1 52,1-1-56,0-1 50,2 2-56,2-4 53,1 2-56,2-12 54,1 22-57,3-13 57,1-1-62,11 10 36,-4-12 33,3 3-76,-2-4 58,4 1-62,-3 1 60,3-3-52,-1 1 54,0 0-60,-3 0 49,0-2-59,-4 1 54,1 1-58,-10-5 61,16 7-53,-6 0-16,-10-7 39,2 11 13,-2-11 6,-3 11-2,3-11-2,-11 16 6,5-8 0,-3 0-8,1-1 0,0 0-6,1 0 15,-1 0-44,8-7-20,-11 11-2,2-4-115,9-7-7,0 0-91,0 0-191,0 0 64</inkml:trace>
  <inkml:trace contextRef="#ctx0" brushRef="#br0" timeOffset="81683.4822">15808 9651 331,'8'-5'402,"-8"5"-105,13-5-54,-13 5-22,11 3-17,-11-3-15,8 10-15,-8-10-23,5 18-73,-2-8 40,-3 2-72,0 1 44,0-1-67,-1 1 45,1-1-62,-2 1-1,2-13 1,-1 24 2,0-14-2,-1 0-1,2-10-16,-1 20-27,1-20-26,-4 22-75,4-22 90,0 0-3,-2 12-50,2-12-25,0 0 20,0 0 7,-4-8 28,4 8 10,-3-20-3,2 4 14,0-3 7,-2-4 16,1-2 29,-1-3 81,1-25 269,0 27-119,1 3-11,-3 3-44,4 2-32,-1 1-30,0 2-27,-1 2-30,1 0-39,1 13-36,-3-18-39,3 18-45,0-17-40,0 17-39,0-14-37,4 2-321,0 4-23,3-1-76</inkml:trace>
  <inkml:trace contextRef="#ctx0" brushRef="#br0" timeOffset="81932.4803">16071 9094 274,'10'7'274,"-10"-7"-45,6 32 147,-6-12-138,0 3-109,-2 9 58,-1 4-81,-2 7 72,-1 3-30,-1 2-14,1-1-61,-2 2 24,2 0-60,-1-4-5,2 1-1,1-3-11,0-6-2,2 31 7,1-41-23,1-2-18,0-4-19,0-2-21,0-2-12,0-3 10,0 0 7,1-2 6,-1-12-42,1 12-68,-1-12-73,0 0-32,0 0-226,0 0 24</inkml:trace>
  <inkml:trace contextRef="#ctx0" brushRef="#br0" timeOffset="82227.0268">16002 9777 219,'-4'-8'294,"0"0"-47,4 8-23,-5-12-13,5 12-24,-6-9-62,3 0 136,3 9-126,0 0-82,-3-12 62,3 12-99,6-8 56,-6 8-73,12-9 64,-2 4-76,4 0 68,2-2-75,3 0 61,2 0-64,0 0 65,2-1-63,22-5 87,-23 9-45,-3-1-11,-3 0 4,1 2-19,-3 1 13,0 0 1,-2 4 2,0-1 9,-2 1 23,0 4 9,0 0-4,-3 1-4,0 1 1,-1 1-40,4 13 66,-6-10-2,0 1-39,-1-2 49,-1 0-65,-1 1 48,2-1-57,-2 0-6,-1-11 4,3 20-3,-3-20-15,2 15-22,-2-15-23,3 13-12,-3-13 10,4 9-6,-4-9-4,0 0-44,0 0-50,3 9-49,-3-9-21,0 0-62,6-18-200,-5 5 9</inkml:trace>
  <inkml:trace contextRef="#ctx0" brushRef="#br0" timeOffset="82474.6059">16386 9414 346,'-4'-15'324,"4"15"-43,0 0-59,-9-9-51,9 9-41,-10 3 64,10-3-127,-6 6-10,6-6-16,-5 8-6,5-8 3,0 0-9,-7 11-4,7-11-7,0 0-4,-2 10 4,2-10 5,0 0 6,0 0-1,7 5-3,2-10 11,-9 5-68,13-9 52,-5 1-44,-2 0 53,2-2-59,-3-2 49,0-1-48,1-1 52,-3 3-34,-1 1 61,1 1-63,-3 9 52,1-17-65,-1 17 39,-4-17-99,4 17 13,0 0 4,-15 0-38,15 0-22,-13 8-19,6-2-22,-1 2-23,0 4-190,3-3 163</inkml:trace>
  <inkml:trace contextRef="#ctx0" brushRef="#br0" timeOffset="83047.5547">16405 9506 146,'0'0'342,"14"3"-96,-14-3-51,0 0-29,12 4-12,-12-4-11,9 7 0,-9-7 8,7 12 19,-1-2-6,-3-1 4,3 4-22,-3 1-23,2 1 1,0 0-34,-1 1-41,7 18 94,-7-19-61,2 0-63,-1 1 47,0-4-60,-1 0 1,1 0 49,0-3-62,-1 0 55,2 0-57,1-2 8,-1 0 60,-6-7-53,17 8 50,-17-8-59,34-3 34,-21-2 9,2-4-72,1-1 36,-1-4-81,-1-2 42,1-1-48,-2-1 70,1 2 6,-4 0 21,-1 4 24,-1-2-57,1 4 54,-4 2-57,0-1 41,6-3-14,-11 12-6,7-6-2,-7 6-49,0 0 62,0 0-2,10 4-1,-10-4 0,4 9-55,-4-9 60,5 10-50,-5-10 57,7 9-53,-7-9 60,6 10-54,2-2 43,-8-8 28,10 7-50,-10-7 53,17 2-59,-6-5 50,2 1-53,2-5 53,3 0-59,1-5 57,0 1-7,3-5-9,-1-3-45,-1-1-24,4-8-42,19-29-148,-26 26 120,-1 6 109,-2 2-18,-4 3 48,-1 2 15,-1 3-10,-2 2-8,-1 3-9,-1 1-7,-4 9-1,1-10 50,-1 10-61,0 0 50,-13 3-49,-7 13 18,7-1 25,-1 1-3,-1 4-11,-2 1-3,4 1 0,-1-1 6,4 0-54,1-2 61,0 1-54,3-2 59,2-1-60,0-1 61,3-1-54,1-2 58,2 0-54,1-2 55,2 2-52,4-3 31,0-1-112,3-1-25,1-3-118,3-1-113,-1-3-386,1-1-240</inkml:trace>
  <inkml:trace contextRef="#ctx0" brushRef="#br0" timeOffset="83218.5595">17314 9624 290,'15'0'813,"-15"0"-124,0 0-189,16 0-68,-16 0-146,0 0-6,0 0-110,15 0 3,-15 0-142,0 0-292,0 0-200,0 0-462,0 0-495</inkml:trace>
  <inkml:trace contextRef="#ctx0" brushRef="#br0" timeOffset="88434.6592">7067 5191 78,'0'0'153,"0"0"-20,0 0-13,0 0 6,0 0-2,0 0-6,0 0-11,0 0-7,0 0-3,0 0-1,0 0-12,-5-7-14,5 7-5,0 0-6,0 0-7,0 0-3,0 0-2,0 0 0,0 0-2,0 0-4,0 0-1,0 0 0,0 0-8,1-11-6,-1 11-7,0 0-6,0 0-5,11-6 6,-11 6-5,12-2-1,0-1 1,-2 1-9,7-1 10,-1 0-8,5-2-3,3 1-5,1 0 4,7-1 1,4 0 4,10-1-5,4-1 0,8 0 3,90-8 0,-68 8-2,5 0 4,2 0-2,2 0-3,0 2 1,3 1-4,1-1 15,-1 0-9,-2 2-4,0-1 12,-5 1-6,-4-2 5,-3 3-7,-17 2 5,50-4 7,-62 3-8,-10 1-3,-5 0-6,-4-2 10,-2 2 3,-6 0 5,0 0-6,-3-1-1,-4 1 9,1 0 5,-16 0 16,23 0-1,-23 0 4,19 0 1,-1-1 28,-18 1-32,13 0 4,-13 0 5,0 0 7,16 0 2,-16 0-6,0 0 3,12-1-9,-12 1-8,0 0-9,0 0-2,0 0-4,13-2-5,-13 2 0,0 0 6,0 0-15,0 0-6,12 0-6,-12 0-13,0 0-52,0 0-36,0 0-24,0 0 10,4-9-21,-4 9-37,0 0-44,0 0-64,0 0-225,-1-11-9</inkml:trace>
  <inkml:trace contextRef="#ctx0" brushRef="#br0" timeOffset="89697.0593">12820 2779 267,'0'0'331,"10"-2"-110,-10 2-38,0 0-60,0 0-13,0 0-49,0 0 7,0 0-35,13 3 8,-13-3-19,0 0 10,0 16-23,0-16 14,0 17-22,0-5 18,0 2-21,0 1 4,0 2 1,0 0 9,-2 4-7,2-2 2,-3 23 6,3-23-3,-1 2-1,0 0-4,-1-2 21,2 0-24,0-1 25,-2-1-28,2-1-10,-2-2-46,2-2-14,-2 1-33,2-13 21,-4 18-19,4-18-127,-10 14-175</inkml:trace>
  <inkml:trace contextRef="#ctx0" brushRef="#br0" timeOffset="90005.1553">12675 2663 371,'-6'-15'330,"2"1"-98,2 6-32,0-2-67,2 10-31,-6-15-53,1 7 30,5 8-45,0 0-24,0 0 17,0 0-23,-12 1 17,12-1-13,0 0 11,-4 12-23,4-12 17,0 0-24,-2 14 9,2-14-27,0 0 25,2 12-16,-2-12 32,0 0-22,8 6 18,-8-6-23,12-4 22,-12 4-21,11-10 20,-4 2-17,0-2 32,0-3-20,-1 0 23,-2 0-17,-1-2 28,-1 2 16,0 1 36,-2-9 28,-2 11-93,2 10 10,-4-17-41,4 17-14,-7-12-38,7 12 2,-8-6-36,8 6 12,0 0-42,-13 1 0,13-1-27,0 0-67,-4 12-90,4-12 230</inkml:trace>
  <inkml:trace contextRef="#ctx0" brushRef="#br0" timeOffset="90404.1536">13155 2301 104,'10'-12'344,"-10"12"-78,4-8-89,-4 8-16,0 0-60,2-5 45,-2 5-91,0 0-29,0 0 22,0 0-20,-4 21 20,-1-4-23,0 3 10,-1 9-21,1 2 14,-1 3-20,-1 5 19,-2 3-22,4-1 20,-3 2-18,3-2 19,-4 0-25,4-2 30,-1-5-30,1-2 2,1 1 3,-1-4-2,0-3 0,1-1-5,-1-2 8,1-1 5,0 0-6,-1-2 7,-4 0-1,2-2-5,-10 12-24,5-18-31,1-3-7,-5 0-27,3-3-2,-3-3-47,-2-2 22,0-2-5,0-2 19,0-2 28,3-2 36,1-1 33,-1 0 61,1 1 23,3-2 12,1 1 14,1-1-24,1 1-20,3 2-15,5 6-14,-4-17-8,4 17 12,4-19-28,1 9 17,5 1-9,2-1-2,6-3-38,5-1 13,4 2-48,6-5-14,48-16-120,-38 17 54,4-1-279,7-2 129</inkml:trace>
  <inkml:trace contextRef="#ctx0" brushRef="#br0" timeOffset="90933.8163">13935 2387 47,'0'0'438,"11"2"-308,-11-2-13,0 0-44,10 8 0,-10-8-14,6 14-7,-6-2-5,4 3 20,-3 2 6,1 2 6,-2 6 17,-2 2 26,-1 6 36,-1-2-42,-5 37 65,4-37-117,-2 3-9,5-2-4,-4-1-17,1-1-28,-1-4 25,2-3-34,0 0 21,2-5-3,-2-1-12,1-2-13,1-2-3,-2-1 14,2 0 5,-2-4 0,4-8-41,-8 11-23,8-11-17,0 0-4,-13-2-13,13 2-9,-11-12 29,6-1-20,-2-1 29,5-5-24,-2-3 20,4-5 9,0 1 18,4-6 2,5-33 3,-2 31 66,2 3 12,0 0-13,5 2 21,-3 1-18,2 1 23,1 1-30,1 4 14,1 1-15,-1 2 19,1 2-25,-2 2 12,0 3-26,-3 4 16,11-2-1,-22 10-22,18 1 12,-18-1-15,11 12 25,-8-2-23,-3 2 28,-1 3-16,-5 2 20,-1 1-20,-4 2 16,0-2-24,2 0 22,-3-2-23,4 2 20,-1-4-32,1-1 0,0 1-51,3-2-21,1-2-66,4-10-12,0 17-266,0-17 104</inkml:trace>
  <inkml:trace contextRef="#ctx0" brushRef="#br0" timeOffset="91844.9095">14852 2051 189,'12'-2'317,"-12"2"-132,17 2-47,-17-2-26,14 11-23,-10-2-16,1 5-14,-3 2-8,0 6-21,-2 5 23,-4 50 17,-1-33-32,-2 2 0,1 0-10,-1-3-4,0 2 1,2-2-25,0-3 21,-1-5-22,3-3 21,0-1-23,1-4 20,-1-2-22,1-3 18,0-2-35,1-2 24,0-2-34,-2-2 36,-1-2-21,2-2 20,-2-1-52,-1-1-14,5-8-53,-13 7 5,13-7-9,-19 1 55,19-1 30,-18-6 56,8 3 62,0-1-5,-8-6 141,9 7-112,9 3-27,-15-9 16,15 9-30,-12-7 5,12 7-23,-9-6 20,9 6-31,-5-7 0,5 7-22,0 0 14,2-16-24,-2 16 7,12-15-24,11-2-10,-6 5 9,-1-2-18,7-1 1,2-2-26,1-4 26,3-1-13,1 0 28,1-2-19,-2-3 8,2 1-12,-1-1 20,1 0-19,1-2 29,-1 0-21,34-28-2,-37 31 35,0 0 19,-2 0 7,-5 6 1,0-1 28,-3 4 16,-4 2-1,-1 1-6,0 0-8,-2 4-4,-2-1-27,1 2 19,-4 2-11,1 0-11,2-4-8,-9 11-18,11-6-3,-11 6 0,0 0-16,8 6 21,-8-6-17,1 17 26,-2-5-25,-2 5 12,-1 4 4,-1 5 19,-4 4-21,0 8 26,-1 0-21,-1-1 3,-1 1-8,2-1 22,-3-2-23,4-5 21,3-3-23,-2-3 24,2-5-28,2 0 22,0-4-23,0 0 23,2-4-24,-1-1 21,2 2-17,1-12 18,1 16-39,-1-16-31,0 0 0,17-3-52,-5-2 28,0-5 1,1 0 48,-2 2 20,-1-1 51,1 1-27,-2 2 11,-2 0-45,-7 6-9,11-6-21,-11 6 35,19-5-32,-19 5 22,0 0 22,14 0 2,-14 0 2,0 0-1,13 2-20,-13-2 22,0 0 3,0 0-1,15 3 2,-15-3 3,0 0-16,18-3 10,-18 3-28,32-12 3,-21 6 6,2-2 6,-1-1 2,2-2-34,-4 2 34,0 0-18,0 0 40,-1-2 4,-2 5 28,-2-2-15,-5 8 11,9-10-25,-9 10 14,0 0-13,3-10 0,-3 10-19,0 0 23,-10 6-19,4 2 23,0-1-24,-4 4 21,2 2-17,0 1 20,0-1-27,1 4 25,-1 0-26,4-2 24,-1-1-25,5 0 26,3 11-9,3-12-16,3-2 8,4-1-43,4 0-15,2-1-45,4-2-37,3-2-62,0-1-235,6-4 97</inkml:trace>
  <inkml:trace contextRef="#ctx0" brushRef="#br0" timeOffset="92229.9116">16637 2213 235,'7'-7'367,"1"2"-78,-2-1-77,-6 6-17,9-9-43,-9 9 25,8-8-44,-8 8-4,5-8-48,-5 8 0,0 0-48,9-6 7,-9 6-32,0 0 16,0 0-22,-3 9 26,-1 0-34,-4 5 12,-14 28 19,5-9-17,1-2 14,-1 3-16,1 1 19,1-2-25,4-6 14,-1-1-11,2 1 15,4-6-30,-2 1 28,3-3-25,1-1 23,2-2-15,0-1 17,4 11 1,1-15-22,4 1 22,3-3-17,0-2 17,4-2-16,3-3 8,1-1-23,1-3 8,3-2-25,2-5 15,1-5-98,5-6 28,-2-4-33,-1-4 37,24-38-152,-28 32 126,-5 0 50,0 2-3,-5 4 43,-1 3-16,-4 5 24,0 1-11,-2 3-59,-3 4-112,-3 12-157,1-18 196</inkml:trace>
  <inkml:trace contextRef="#ctx0" brushRef="#br0" timeOffset="92566.9152">16612 2449 49,'3'-11'186,"-3"11"-36,9-12-49,-4 5 59,0-1-26,7-6 171,-5 9-179,0-2-51,-7 7 4,14-9-40,-14 9 12,17-5-32,-17 5 18,19 2-29,-19-2 18,17 9-16,-6-2 19,1 5-29,0 0 27,2 5-28,10 17 22,-11-17-5,0 1-17,1-1 23,0 0-14,4 2 48,-2-2-8,2-4 34,3-1-18,-2-1 22,4-2-23,1-2 19,2-1-27,-3-2 11,2-1-18,-2-1 3,0-2-7,-2-2 18,-1 2-5,-2-3-2,-1 2-15,-2-1 0,-2 1-18,-1-2-32,-12 3-87,21-3-93,-21 3-169,16-1-284,-16 1-154</inkml:trace>
  <inkml:trace contextRef="#ctx0" brushRef="#br0" timeOffset="96818.0629">8174 2037 202,'0'0'246,"0"0"-79,0 0-47,0 0-27,0 0-12,0 0-18,4 9-15,-4-9-11,0 13-8,1 5 1,0-7-8,2 1-22,-3 2 23,2 0-22,-1 3 24,2 0-26,-2 2 27,1-4-21,0 5 16,1-1-9,-2 0 5,2 0-22,-1-2 20,1 2-28,-2-1 1,2-1-53,-1-2-35,-1-2-68,1-1-119,0-2 256</inkml:trace>
  <inkml:trace contextRef="#ctx0" brushRef="#br0" timeOffset="97135.0681">8137 1898 440,'-4'-12'344,"0"4"-74,4 8-72,-5-14-69,5 14-37,-5-11-19,5 11-13,0 0-13,-9-5-7,9 5-16,0 0-5,0 0-1,0 0-5,-9 4-5,9-4 4,0 0-10,0 0-3,0 0 1,-3 9-6,3-9 6,0 0-1,0 0 3,0 0 5,0 0 2,0 0-1,0 0-3,12-8 3,-12 8-1,9-21 5,-5 12 1,-3-3-1,1 2-3,-2 10 13,2-19 11,-2 19-1,-2-19 5,2 19-22,-1-15 11,1 15-23,-1-14-51,1 14-35,0 0-23,-3-12-11,3 12-149,0 0 144,0 0-70,0 0 18,0 0-117,0 0 250</inkml:trace>
  <inkml:trace contextRef="#ctx0" brushRef="#br0" timeOffset="97405.063">8525 1547 165,'8'-8'367,"1"-1"78,-9 9-287,7-7-26,-7 7-67,0 0 5,0 0-35,0 0 9,12 3-30,-12-3 21,3 18-6,-2-5-3,-1 4 1,2 4 1,0 4-8,0 2 3,6 38 16,-4-29-23,1-2 4,0-1 0,0-1-23,4 0 22,-3-3-21,1 1 23,-1-3-18,1-4 20,-1 0-51,-1-3 5,-1-3-42,0 0 1,-2-2-45,0-3 18,-1 1-5,-1-13 17,-4 18-43,-1-9-29,-3-2-24,-2-2 30,0-1-74</inkml:trace>
  <inkml:trace contextRef="#ctx0" brushRef="#br0" timeOffset="97630.0662">8564 2150 444,'-17'-1'82,"2"-1"67,0-3-9,0 1 43,-10-7 130,14 7-209,2-2 37,1-1-38,0 2 2,3-3-46,0 0 8,5 8-35,-2-21 6,5 11-32,2-3 15,1-1-42,7 0-20,0-1-47,3 1-49,28-18-203,-20 18-91,2-1 103</inkml:trace>
  <inkml:trace contextRef="#ctx0" brushRef="#br0" timeOffset="97903.6152">9298 1456 224,'0'0'323,"0"0"-88,0 0-53,0 0-33,-2 14-44,-5-2-12,2 0-38,-3 7 9,0 0-2,0 4 10,0 3-13,0 2-13,1 1-5,2-1-5,-2 23 16,7-25-26,0-3-5,3 0-19,1-1 22,1 0-8,2-2 19,0-2-23,3-2 20,1-4-12,1-1 17,1-3-30,4-3 16,-3-1-24,2-4 19,17-4-5,-17-2-3,2-5-9,-2 0-17,-3-5-1,0-1-4,-3-3-10,-2-1 1,-3 0 2,-2-2 4,-2 5 8,-1-2-1,-1 2 13,-3 3-22,-2-1-9,1 3-56,-2 2-15,-3 1-25,1 5-24,-2 1-29,-1 1-8,0 1-110,-1 4 235</inkml:trace>
  <inkml:trace contextRef="#ctx0" brushRef="#br0" timeOffset="98117.7077">9241 1719 94,'-12'10'43,"12"-10"99,-6 5-30,6-5 27,0 0 22,-8 5 4,8-5-7,0 0-29,0 0-33,0 0-16,0 0-16,-3-5 37,6-7-41,-3 12-8,7-8-11,-7 8-8,9-7-3,-9 7-34,10-5 16,-10 5 5,15-2-24,-15 2 18,17 3 3,-6 3-3,1-1-5,2 2 2,16 15 16,-13-12-15,0 0-3,1 2 4,1-3 4,1-1 4,1 0-1,0-2-1,0-2-4,1-1-1,-2 0-7,2-1-25,-2-1-24,-2-1-43,2-1-55,18-4-321,-18-2 101,-1 1 179</inkml:trace>
  <inkml:trace contextRef="#ctx0" brushRef="#br0" timeOffset="98363.7109">10292 1107 87,'0'0'334,"13"-2"-45,-13 2-115,10 6 6,-4 2-81,-1 0 29,-1 9-74,1-1 36,0 6-64,0 2 45,5 34-44,-5-24-13,0 0-21,2-1 26,-2 0-1,1 0-1,-1 0-4,0-1 2,2-1-1,-2 1-1,0-3 0,0-4 0,-1 1-6,0-2-16,-2 1-31,2-7-36,-1 0-29,-2 1-16,-1-4-6,0-1 4,-3-2-29,1-2-146,-4 0 242</inkml:trace>
  <inkml:trace contextRef="#ctx0" brushRef="#br0" timeOffset="98935.7089">10234 1685 237,'-4'-12'286,"4"12"-67,-5-17-48,5 17-41,0-14-53,0 14 7,5-19-42,9-3 27,-3 10-48,2 0-7,2-1-8,1 1-10,2-2-26,3-1-1,0 1 2,1-3 35,1 1-42,-3 0 35,2-1-42,-2 0 51,-1-2-44,1 1 52,15-17 0,-19 19-20,-4 1 72,2 1-37,-3 3 63,-1-1-56,0 3 43,-2 1-66,-2 0 37,2 2-49,-8 6 32,14-7-49,-14 7 51,0 0-55,18 4 49,-9 0-53,-3 4 53,1 0-51,0 6 8,1 1 7,-3 0-1,0 2 2,2 2 3,-2 2-17,1-1 27,-2 1-14,0-2 18,-2-1-6,2-2 6,0 0-1,1 10-1,-2-16-8,2-1 3,-5-9 2,6 15 4,-6-15-1,10 9-22,-10-9 24,15-2-29,-15 2 26,17-5-22,-17 5 34,15-7-9,-15 7 14,15-7-31,-3 2 1,-12 5-23,12-5-19,-12 5 28,0 0-18,15 2 29,-15-2-21,12 5 28,-12-5-20,11 10 25,-11-10-22,13 9 25,-13-9-22,12 8 28,-12-8-18,14 11 35,-14-11 25,11 3-18,-11-3 22,11 2-31,-11-2 15,16-5-32,-8 0 22,-1-1-40,3-4 6,-1 0-34,0-2-8,-1-1-10,0-1-25,-1-2 19,4-11 6,-7 15 94,-1 2-57,-3 10 46,7-15-54,-7 15 49,0 0-50,0 0 6,0 0 4,0 0 4,0 0 2,0 0 4,-9 12 1,9-12-20,-4 18 30,1-9-37,1 1-6,-1 0-26,3-10-32,-1 17-33,1-17-46,2 17-144,-2-17 225</inkml:trace>
  <inkml:trace contextRef="#ctx0" brushRef="#br0" timeOffset="99466.8565">11317 1242 91,'-4'-9'91,"4"9"39,0 0-85,0 0 40,0 0-3,0 0-61,0 0 42,-6 9-56,6-9 56,0 0-58,0 0 51,-2 14-50,2-14 53,0 0-45,-2 13 33,2-13-46,-2 10 48,2-10-51,0 0 43,0 6 25,-2 7-38,2-13 60,0 0-42,0 0 58,0 0-54,3 11 42,-3-11-62,0 0 24,0 0-34,10-5 38,-10 5-49,6-6 46,-6 6-66,8-9 51,-5 1 2,-3 8-46,0 0 43,4-12-50,-4 12 46,0 0-53,-2-12 45,2 12-51,0 0 45,-7-5-45,7 5 48,0 0-40,-17-2 40,17 2-55,-13 2 52,13-2-53,-14 5 51,14-5-48,-15 12 50,6-2-50,-1 2 11,0 3 21,0 2 9,1-1-8,1 4-17,1-2 32,3 0-24,-1-1 18,4 0-16,-2-1 23,3 11-38,2-15 13,-1 0 25,2-2-23,-3-10 23,7 17-20,-2-8 11,2-3-60,-7-6-47,15 9-80,-15-9-288,17 2 55</inkml:trace>
  <inkml:trace contextRef="#ctx0" brushRef="#br0" timeOffset="100144.6154">11666 1119 187,'8'-9'346,"-8"9"-153,0 0 3,7-5-94,-7 5 29,0 0-75,11 10 35,-7-3-60,-1 6 45,2 0-51,-1 5 46,0 4-46,1 1 0,-1 1-1,0 3 5,1 2-29,0 1 26,-1 0-24,1 0 20,-1-5-20,1 0 21,-3-2-23,1-1 20,0-4-21,0-1 27,0-1-29,-1-3 38,0 11 113,-2-24-33,1 17 52,-1-17-20,0 0-30,-1 15-40,1-15-15,0 0-46,-14-9-7,6 1-9,3-4 9,-3-3-12,2-7-9,0-2-22,1-9-53,-1-38-124,5 32 74,4 2 79,-1-3-12,1 6 55,2 1 11,0 2 39,3 2-45,-2 6 41,3 2-44,0 3 30,1 3-44,0 4 42,-1 1-42,1 5 47,9 1-23,-19 4-23,17 7 47,-9-2-40,-1 4 42,-3 0-36,-1 3 39,-1 0-17,-4 1 16,-2 2-6,-2 2-2,-4-1-6,-2 2 11,-4 3-31,-5-1-77,2-3-95,-3 4-136,-2-6-172,0 0 23</inkml:trace>
  <inkml:trace contextRef="#ctx0" brushRef="#br0" timeOffset="100660.7089">8643 2710 74,'-12'4'2,"3"1"-11,2-1-15,7-4 9</inkml:trace>
  <inkml:trace contextRef="#ctx0" brushRef="#br0" timeOffset="102215.5105">8552 2761 41,'0'0'68,"0"0"20,0 0-21,0 0 32,0 0-32,0 0 23,0 0-2,3 12-14,-3-12-18,9 5 29,-9-5-26,21 4 14,-8-2-31,5 2 17,28 1 53,-17-3-63,10-2 18,2-1-28,11-2 22,5-2-34,14-1 22,4-3-34,6 2 17,3-2-41,4-1 14,0 0-30,2 2 17,-3-1-35,1 0 13,-1 1-19,-2 1 18,1 1-19,-3 1 13,-5-1-34,0 2 12,-5-1-8,-2 2 32,2-2-9,-4-1 28,1 0-3,-1-1 33,-2-3-14,2-1 68,1-2-11,73-18 99,-71 14-64,-2 0-33,-3-2 26,-2 4-38,-4 0 23,-11 1-29,-4 1 28,0-1-31,-5 1 4,0 0-7,-3 0-1,-1 0-4,-1 0-4,-7-1-3,39-15 18,-34 13-27,0 0-5,0-1 0,-1 0-4,2-1 29,-1 0-27,-2-1 27,1 1-24,-6 1 31,-2 2-16,0-2 11,-4 1-27,-1-1 18,-2 0-24,11-21-13,-18 18-13,-1-1-1,-2-1 5,-2-2 5,-1-1 8,-1-1-5,-4-1-1,1-2 3,-4-3-16,1-4 19,-2 2-15,-1-7 14,1-2-20,-6 1 27,-5-45-13,3 42 11,3 1 40,-2 0-38,-1 0 37,-2 1-41,3 2 33,-1-2-47,-1 2 34,1 2-38,1-2 37,2 2-33,-1 3 36,4 4-30,-3 3-4,-2-19-11,6 26 20,-1 2 4,1 4-4,1 0 9,-1 0 2,-1 4 3,1-1-7,-2 2-1,1 0-1,-3 1-4,-3 1-2,1 0 2,-3 2-5,-5 0 7,-27-5-35,20 8 40,-2 0-5,-3 0 3,-3 3 1,-6-1 0,2 2-3,-3 0 3,-1 0-1,-8 3-1,1-2 0,1 2 6,6-1-5,-7 1 1,8 0-2,-41 0 4,43 0 38,-2 0-48,1-2 42,2 0-46,0 2 36,1-3-39,0 0 41,5 3-45,0-3 39,-5 1-42,-1 0 38,-1 1-47,-1 0 45,-7 0-53,-53 6 6,49-2 45,0-1-56,-1 1 59,-1-1-48,1 0 52,0 2-45,-1-2 58,3 1-46,0 0 46,1 0-47,1 0 42,2 2-47,2-1 40,0-1-38,-35 8 23,43-8 20,1 1-47,0 0 46,2 1-45,1 0 45,0 1-53,0-1 53,1 1-46,2 3 48,-2-4-52,2 5 52,-1 0-45,0-1 42,-5 2-50,-34 16 36,32-13 19,0-3-48,0 1 44,-1 1-41,-2-3 45,2-1-31,-1 3 47,0-3-35,-1 2 37,-1-2-30,-1 0 23,3-4-38,-4 4 9,10-5 19,-30 7 17,38-9-23,-1 2-5,3-2-4,2 0-11,4-2-29,-1 3-6,3-1 3,0-2 5,-1 5 5,0-4 5,1 2 2,-1 0 6,0 0-1,1 0 2,-14 5 3,15-5 2,-1-1 3,0 1 0,1-2 0,2 1-1,0-3 1,-1 2 3,4 0 6,-1-2 2,10-2 4,-16 6 6,16-6 1,-16 3-5,16-3-1,-20 1 7,20-1-17,-17-1-5,17 1 4,-17-4-5,17 4-5,-19-3 2,19 3 1,-15-4 2,15 4-4,-15-4 3,15 4-2,-15-2-2,15 2-5,-12-4 7,2 4-9,10 0 1,0 0-8,-13-3-23,13 3-7,0 0 12,-9 3 8,9-3 3,-5 10 5,5-10 6,-3 14 2,3-14 3,3 27-14,-1-9 49,2 2-38,13 36 33,-6-21-12,3 4 2,0 1-2,2 2 3,-1 1 2,2 2-21,-5-4 22,5 1-21,-4-3 24,0 1-27,-1-1 29,-1-3-29,-2-4-3,-1 0 6,7 30-3,-9-30 8,0-1 0,-2-1 1,-1-2-1,1-1 26,-3-3-27,0 0 21,0-3-24,1-3 21,-2 1-27,1-2 23,-1-2-22,0-1 19,1 1-19,-1-3 28,0 1-26,0 0 19,0 0-20,2-2 22,-2 2-25,0-1 25,0-12-24,0 21 26,0-21-28,0 18 24,0-18-24,1 16 17,-1-16-11,0 13 17,0-1-8,0-12-19,0 0 24,-1 14-22,1-14 25,0 0-26,0 12 24,0-12-21,0 0 21,0 0-23,-2 13 24,2-13-21,0 0 30,0 0-33,-2 13 28,2-13-12,0 0-18,-4 11 28,4-11-21,0 0 19,-5 9-21,5-9 28,0 0-32,-4 8 31,4-8-21,0 0 16,-5 10-12,5-10 12,0 0-17,-7 9 17,7-9-20,0 0 12,-5 7 25,5-7-16,0 0 18,0 0-15,0 0 11,-5 7-12,5-7 18,0 0-18,0 0 8,0 0-17,0 0 13,0 0-19,0 0 14,0 0-6,0 0-13,0 0 14,0 0-22,0 0-25,0 0-51,3 11-21,-3-11-36,0 0-44,9 4-157,-9-4-160,14 0-3</inkml:trace>
  <inkml:trace contextRef="#ctx0" brushRef="#br0" timeOffset="135355.636">5414 6694 197,'0'0'271,"0"0"-15,0 0-46,-8-5-6,8 5-25,0 0-6,0 0 158,-8-7-195,8 7-8,0 0-3,0 0-25,0 0-17,0 0-23,0 0-19,-7-5-12,7 5-4,0 0-10,0 0-4,0 0-4,0 0-4,0 0-3,0 0-13,0 0 5,0 0 4,0 0 1,0 0-1,3 9 3,-3-9-1,7 11 2,-2-4 7,0 2-4,2-1-1,0 0 2,2 3-61,0-1 68,1-1-62,-1 2 71,2-3-61,-1 2 10,0-2 8,0 1 4,-1-1 6,0-1 5,0-3 2,0 1 4,1 0 8,-1-2 13,-9-3 22,19 3 9,-19-3 54,22-5-77,9-13 80,-12 4-41,1-3-9,2-2-13,4-8-6,-2 2 1,1-1 25,-2 0 10,-1-1 1,1 2-15,0-1-12,0 0-10,-1-1-9,1-2-1,0 2-9,20-21 23,-25 27-7,0 1 6,-5 6 3,-2-1 3,-1 3-1,-1 2-2,0 0-7,-1 3-5,-2-1-4,1 1-4,-7 7-1,9-9 0,-9 9 1,9-11 4,-3 2 20,-6 9-34,0 0-6,7-8-3,-7 8 0,0 0-11,6-8-26,-6 8-34,0 0-45,0 0-55,6-8-70,-6 8-89,0 0-41,10-2-17,-10 2-343</inkml:trace>
  <inkml:trace contextRef="#ctx0" brushRef="#br0" timeOffset="139699.4875">4947 8376 234,'-7'-6'230,"7"6"-46,0 0-30,0 0-10,-9-6-24,9 6-9,0 0-12,0 0-14,-7-6-6,7 6-7,0 0-10,0 0-10,0 0-12,-5-7-6,5 7-9,0 0-4,0 0-10,0 0 1,0 0-4,0 0 2,0 0-14,0 0 1,0 0-2,0 0-3,0 0 0,0 0-1,0 0 9,0 0-1,0 0 0,0 0 3,10 7-1,-10-7-2,13 13 2,-6-6 0,8 8-2,-6-6-8,0 1 37,0 0-34,1 0 30,-1 0-30,0 1 28,2-1-32,-2-1 36,0 1-37,0-2 27,-3 1-39,2-2 42,-8-7-35,12 12 35,-1-2 6,-11-10-5,8 7 77,-8-7-27,8 5 97,-8-5-80,10-3 31,-4-3-77,2-7-7,2-4-3,3-7-7,1-2-6,4-8 47,0-1-47,-3 0 53,22-38 47,-17 34-27,0 3-13,-1 0-17,0 2-5,-1 2-10,-2 8-6,-3 0 2,-1 7-6,-3 0 3,-2 4-7,1 1-6,-2 0-3,0 4-3,-1-1-11,4-7-70,-9 16-30,7-10-55,-7 10-63,7-10-26,-7 10 3,0 0-27,11-6-49,-11 6-283,0 0-103</inkml:trace>
  <inkml:trace contextRef="#ctx0" brushRef="#br0" timeOffset="144319.6508">4605 10564 216,'0'0'285,"-10"-11"-71,10 11-37,-9-9-18,9 9 1,-8-9-8,8 9-36,-8-9 40,8 9-66,-7-7 56,7 7-66,-7-8 71,7 8-77,-5-7 54,5 7-82,0 0 42,-8-9-74,8 9 50,0 0-66,0 0 45,-6-7-70,6 7 55,0 0-59,0 0 60,0 0-66,0 0 33,8 7 33,-8-7-63,9 10 64,-3-4-58,2 0 55,1-1-53,0 4 7,0-4 0,1 1 3,-1 0 13,1-3 1,3 0 4,-2-2 7,4-3 3,24-14 83,-12 1-83,3-10 56,1-4-59,6-9 48,-1-5-55,0-4 45,-1 1-53,0 0 48,-4 0-14,-6 9 26,-4 4 27,-1 2-3,-4 8 34,-4 5-69,8-14 33,-12 20-56,-1 2-90,-1 1-46,-1 0-58,3 2-10,-8 7 16,10-9 17,-10 9-3,10-2-14,-10 2-31,13 3-23,-13-3-306,14 9-32</inkml:trace>
  <inkml:trace contextRef="#ctx0" brushRef="#br0" timeOffset="171402.3588">7281 4555 149,'0'0'282,"0"0"-172,0 0 6,0 0 7,0 0 0,0 0 28,0 0-20,0 0 3,0 0-40,0 0 6,5-9-34,-5 9 9,0 0-31,0 0 19,0 0-35,0 0 39,0 0-27,0 0-28,0 0 23,0 0-36,0 0 42,0 0-45,-5-7 29,5 7-36,0 0 30,-13-3-34,13 3 24,-13-1-24,1 0 26,0-1-25,-23 1 12,14 1 14,-6-2-26,-4 4 29,-5-1-29,-3 1 27,-10 0-10,-2 1 15,-4 1-26,-5-1 16,-12 4-24,-3-2 33,-1 0-22,-1 3 20,-1-2-30,-73 7 6,77-7 24,1 1-26,-1-1 24,1 1-26,0 0 32,2 0-36,-1 2 28,-1-2-24,3 2 25,0-2-28,1 2 30,1-1-21,11 1 23,0-4-31,5 2 27,-2 0-1,3-1-4,2 1 7,2-3-14,9 1 1,1 0-1,1-3 2,8 2 1,2-2-2,1 1 1,4-2-2,2 2 2,3-3-1,0 1-1,-8 2 6,11-2-6,13-1 6,-19 1-2,19-1-6,-17 1 2,17-1 4,-12 2-3,12-2-5,-13 1 2,13-1-6,0 0 6,-14 2 1,14-2 3,0 0-3,-14 0-2,14 0 0,0 0 3,0 0 0,0 0-3,-13 2 2,13-2 4,0 0-1,0 0-12,0 0 6,0 0 1,0 0-3,0 0 1,-11 3-8,11-3 0,0 0-10,0 0 13,0 0 7,-7 6-4,7-6 2,-4 8 2,4-8 0,-4 10 1,1-1 0,3-9 0,-7 18 10,5-8-5,-3 1-1,1 3-6,0 1 4,-5 17 10,5-15-9,-1 4 0,0 1 1,0-2-5,1 3 9,-1-1 0,1 0 0,1 3-24,-1-3 39,1 2-41,0 0 30,1 0-20,-1 1 27,2 1-29,0 0 33,-1 1-29,1 0 27,0 1-11,1 1 17,-2 1-13,2 3-4,0 0-5,-1 0 2,1-4 1,0 2-3,0-2 1,0-1 0,0 1 0,1-1-28,-1 26 17,2-26 19,-2-1-25,1 0 29,-1-1-29,0 1 30,1-1-20,-1 2 3,0-2-9,2 2 5,-2-2 35,0 2-36,0 0 28,0-1-35,0 1 32,0 27-9,-2-26-19,2-1 27,0-1-30,0 2 31,0-2-35,0-1 33,0 1-32,0 0 38,0-1-46,0 0 44,-1 2-27,1-3 31,-1 0-42,1 0 30,-3 26-33,3-27 11,-1 1 1,0 0 3,-2-2 0,2 1-36,-1 0 46,0 0 0,1-1-3,-3 0 0,3 1 1,-2-2 1,2 2 0,-2-2 27,2 1-38,-2 22 23,1-21 10,0-2-39,1 1 39,-1 0-40,0-1 32,0 2-15,0-1 18,0-1-33,-2 2 28,2 0-35,-1-2 37,1 0-30,-2 2 2,1-1 10,-3 24 13,2-25-9,1-1 0,0-2-6,0-1-47,2 0 58,-2-2-51,2 1 59,0 1-54,-1-4 75,1 3-74,0-2 61,-2 3-59,2-2 57,-2 1-53,2 3 62,0-2-4,-2 4 6,-2 0-19,1 0-2,2 2 3,-2-1 0,0 2-4,0-1-4,2 0-3,-2 2 2,-2-1 2,2 0-1,0 0-3,0 0 1,-4 26 2,6-27-3,-4 0-1,3-2-2,-1 2 2,0-2 0,2 0-58,-2 0 76,0-5-67,1 3 70,1-2-65,-1 0 64,-1 0-42,2 0-25,-1-1 2,-1 18 27,3-20 28,0 2 1,-2 3-60,2-3 65,0 4-60,-1-2 62,1 4-58,-1 1 62,0 0-60,0 1 61,-2 1-10,3-2-20,-2 3-6,1-1-1,-4 28-24,4-26 17,-2-2 14,1 0-48,1 2 48,-1-3-42,2 0 62,-3 0-63,3 1 62,-1-3-50,0 3 48,1-4-42,0-3 3,-1 2 6,2 1 5,-1 20-8,0-18 54,0-1-47,1 0 40,-2 1-41,1 0 42,0 0-45,-1 1 45,0 0-47,0 1 47,0 1 3,1 1-8,-2-3 0,-1 4-15,2-3-1,-3 35-12,2-35-33,-1 1 56,2 0-51,-1-1 54,1 1-49,0-1 50,0-2-45,-2 1 3,3-1 4,-2 0 4,2 0 2,-2 1 7,2-2 0,0 0 0,1-2 1,-2-1 0,1 1 4,1-1-1,-1-3-1,1 1 43,0 0-54,0-3 49,0 0-57,0-2 54,0 0-55,0 1 45,0-2-43,0 0 46,0-12-49,1 33 27,-1-33 15,1 22-45,-1-22 50,2 22-47,-1-12 48,-1-10-50,1 22 51,1-10-51,-1-1 47,0-1-34,1 3 47,-1-3-60,0 1 43,-1-11-48,5 30 32,-5-30 20,4 19-38,-4-19 30,2 16-47,-2-16 48,3 13-45,-3-13 44,3 11-43,-3-11 45,2 11-46,-2-11 49,0 0-46,3 12 50,-3-12-48,0 0 25,2 12 23,-2-12-44,0 0 55,0 0-55,0 0 43,4 10-46,-4-10 55,0 0-59,0 0 61,0 0-53,0 0 58,0 0-55,0 0 59,5 10-54,-5-10 54,0 0 12,0 0-67,0 0 63,13 0-67,-13 0 65,0 0-69,15-3 61,-15 3-67,13-4 62,-13 4-61,17-5 69,-6 2-74,-1 1 71,3-1-71,13-4 40,-8 5 28,-2-3-62,2 1 60,4-2-62,-1 1 66,3-1-68,0-1 67,1-1-66,3 2 79,2-3-69,-1 1 12,1-1 12,-1 1 4,-1-3 0,25-4 27,-28 10-25,1-4-1,-1 3-3,-1 1-1,1-1-4,-2 1 2,1 0-1,0 0-3,-1 1-1,-1 1 1,2-2 0,-1 0-1,2 1 2,0 1-3,1-2 0,1-1 13,3 0-4,2 0-1,2-2-1,0 1-7,-1-3 1,5 0 1,-4 2-1,-1 1 0,-1-2-7,-1 2 10,-6 2-2,1-1-2,-2 0 0,16-2 0,-23 4-3,0 0 1,0 0 5,-2 2-6,-2-1 12,-2 1-11,1-1 13,-1 1 0,-11 2 10,18-5-4,-18 5 8,15-4-13,-15 4 7,13-2-12,-1-1 10,-12 3-6,9-3-12,-9 3 1,0 0-20,11-2-15,-11 2-33,0 0-34,10-7-6,-10 7-53,0 0 1,9-6-90,-9 6-313,4-9-77</inkml:trace>
  <inkml:trace contextRef="#ctx0" brushRef="#br0" timeOffset="171891.375">5554 9632 61,'-15'0'336,"15"0"-97,0 0-70,0 0-46,0 0-26,0 0-19,0 0-11,0 0-16,0 0-7,0 0 4,0 0 2,0 0 7,0 0 42,0 0-44,0 0-28,-12 2 28,12-2-26,0 0 45,0 0-50,7 10 40,-7-10-43,7 9 52,-7-9-63,11 14 61,5 1-25,-4-5-21,-2 0-2,3 2-1,1 0-2,1 0-4,-1 0-2,0 3 4,3-3-4,1 3 4,-3-1-7,2 0 9,-1 1-3,1-1 0,-2 1-13,13 11 12,-15-16-10,-3 0-3,-1-1 1,1 1 10,-3-3 11,-1 1 21,0-1 14,-1 1 8,-5-8 11,4 16 11,-4-16-10,0 15-11,0-15-9,-7 17-11,-7 2 16,6-8-41,-3-1-2,1 0-29,-2 2-48,1-3-65,0 2-68,-1-1-48,1 0-89,-2-1-357,3-2-191</inkml:trace>
  <inkml:trace contextRef="#ctx0" brushRef="#br0" timeOffset="173482.8973">6803 4388 101,'0'0'101,"0"0"-43,-4-9 24,4 9 44,0 0-82,0 0 29,-1-12-6,1 12 12,0 0-23,0 0 15,0-13-16,0 13 20,0 0-25,0 0 10,-2-15-25,2 15 18,0 0-23,0 0 20,-2-9-14,2 9 18,0 0-24,0 0 21,-3-10-20,3 10 17,0 0-25,0 0 14,0 0-21,-4-9 18,4 9-27,0 0 23,0 0-30,0 0 18,0 0-21,0 0 8,0 0 3,0 0-19,0 0 13,0 0-15,-1-11 16,1 11-23,0 0 21,0 0-18,0 0 24,6 6-20,-6-6 17,9 7-15,-2 0 19,2-2-18,13 12-2,-10-8 11,5 0 0,-1 2 0,2 0 3,0 0 1,3 1 2,-3-3 6,1 2 4,-1 0-6,1-1-5,-1 0-16,-3 1 21,0-3-19,-2 1 18,13 8-10,-15-9-5,1 0 18,-5-2-20,2-1 17,-2 2-18,2-3 17,-9-4-18,10 10 21,-10-10-19,9 7 21,-9-7-22,10 6 21,-10-6-13,0 0 19,12 10-11,-12-10-15,0 0 21,0 0-19,7 7 19,-7-7-19,0 0 20,0 0-18,0 0 15,8 5-16,-8-5 19,0 0-18,0 0 17,0 0-20,0 0 19,0 0-1,7 7-20,-7-7 34,0 0-21,0 0 22,0 0-19,0 0 21,0 0-30,0 0 26,0 0-29,0 0 21,0 0-21,0 0 24,0 0-25,0 0 22,0 0-27,0 0 20,0 0-19,0 0 21,0 0-9,7 5-1,-7-5-24,0 0 23,0 0-13,0 0 17,0 0-15,0 0 22,-5 10-3,5-10 46,-15 12-13,-20 13 55,4-6-38,-4 7-30,-14 3 9,-2 4-83,-5 5-110,-6 1-181,0 1-155,-2-4 14</inkml:trace>
  <inkml:trace contextRef="#ctx0" brushRef="#br0" timeOffset="178924.2302">20443 9092 324,'0'0'231,"0"0"-26,0 0-28,0 0 13,0 0-47,0 0 25,0 0-56,0 0 39,0 0-72,0 0 47,0 0-85,0 0 39,0 0-64,0 0 33,0 0-59,0 0 38,0 0-48,0 0 45,-1 10-51,1-10 9,4 18 3,-3-6 55,2 5-58,0 6 49,0 2-56,1 6 57,0 2-1,-2 5-6,2 4-5,4 43 14,-5-42-17,1 1-54,-1-1 60,0-6-49,-1-1 54,1 2-56,-1-4 6,1 1-4,-1-2-18,1-8 22,-2 2-54,0-4 2,-1-3-38,2-2 5,-2-3 15,0-4-31,-3 0-62,3-11-242,-5 7 105</inkml:trace>
  <inkml:trace contextRef="#ctx0" brushRef="#br0" timeOffset="179221.2272">20498 9494 132,'5'-32'206,"2"1"-56,0 1-10,1 0-24,0 2 1,2 1-27,0 4-12,2-2-13,2 1-18,14-9 16,-15 21-41,3 1-7,-3 4-6,2 1-3,-3 5 1,0 2-1,-1 5 1,-1 1 1,0 4 0,-2 0-4,-4 4 2,-3 2 5,-2 1 7,-4 3 17,-5 1-17,-3 2 16,-4 2-20,-4 1 23,-1-2-26,0-4-7,3-2-10,-2 1-34,2-3-38,4-5-59,-1 0-253,7-5 158</inkml:trace>
  <inkml:trace contextRef="#ctx0" brushRef="#br0" timeOffset="179449.2295">20951 9557 68,'0'0'488,"0"0"-142,0 0-76,0 14-63,0-14-46,0 0-35,0 0-27,0 0-16,3 11-25,-3-11-10,0 0-10,18 3-6,-18-3-6,26-4-6,15-1 11,-14-1-21,1 1 8,5 1-29,0 0-33,-1-1-24,0 0-23,-4 2-4,0 1-29,-1-3 3,-1 0-22,-2 3-19,-4-3-59,-2-2-109,-2 2 212</inkml:trace>
  <inkml:trace contextRef="#ctx0" brushRef="#br0" timeOffset="179755.225">21413 9365 65,'-5'-9'340,"-4"-8"155,9 17-320,-6-13-15,6 13-67,-6-11 7,6 11-47,-3-11 11,3 11-36,3-10 11,-3 10-10,7-7-9,-7 7 0,11-5-13,-11 5 2,18 1-6,10 6-3,-12 0 2,3 3-1,-1 2-1,4 3 1,-2 1 3,-1 2 26,-1 1-35,-1 1 35,-6-1-36,-1-2 25,-3 4-21,-2-3 12,-5 0 1,-3 0 6,-4 4 2,-5 2 3,-3-3-12,-2 1 3,-2-4-10,1 0-9,2-3-28,1-3-28,3-2-60,1-3-101,4-2-229,7-5 73</inkml:trace>
  <inkml:trace contextRef="#ctx0" brushRef="#br0" timeOffset="180024.2281">22378 9169 346,'16'-8'315,"-4"4"-110,-2-1-16,0 0-58,-10 5-15,16-4 25,-16 4-103,0 0 21,0 0-21,-4 17 29,-1-6-44,-4 4 34,-3 3-5,0 6-6,-5 7-5,0 3-7,1-1-3,0 4-6,1-1-4,1 0 1,-6 29 4,13-37-17,3-2 0,2-2-1,0-4-39,4-1 50,-1 0-42,4-2 44,2 1-33,3-2 72,3-2-56,2-4 69,0-1-59,1-3 67,0-4-73,3-2 68,-1-2-17,4-4-12,0-4-15,0-6-31,0-3-6,3-7-6,-4-2 2,-3-3 7,-2 5-6,-6-3 7,-1 3-6,-2 3-50,-3-1 59,-2 5-70,-5-17-82,-2 21 28,0 0-41,-3 2-43,-2 3-39,-3 2-205,-1 0 75</inkml:trace>
  <inkml:trace contextRef="#ctx0" brushRef="#br0" timeOffset="180323.2291">22234 9270 26,'8'-9'246,"-8"9"-62,11-8-40,-11 8-31,14-4-25,-14 4-13,16 0-17,-5 3-7,0 1 3,1 4 10,1 1 14,17 20 66,-15-10-63,2 2 14,-2 4-8,2-2-22,-2 1-12,0-1-7,0 0-4,0-1-5,-4-4 5,1 0-1,1-4-3,-2 3 19,2-5 27,-3 1 1,2-2 13,0-3 4,1 1-9,3-4-10,-2-2-12,3-2-19,2-2-20,1-2-13,2-1-47,-1-4-28,1 1-45,1 0-44,-1-3-64,-2 3-53,2-1-343</inkml:trace>
  <inkml:trace contextRef="#ctx0" brushRef="#br0" timeOffset="181133.2301">23654 9302 223,'0'0'316,"0"0"-78,0 0-48,0 0-29,0 0-22,0 0-16,0 0-47,0 0 14,0 0-47,0 0 24,0 0-2,11-4-56,-11 4 35,0 0-27,10-3 41,-10 3-40,20-2 36,-6-3-50,4 3 49,1-3-52,6 0 46,2 0-53,4-1 48,3 1-50,0-2 44,38-4 2,-39 4-60,1 3 51,-4 0-74,-3 0 17,-1 2-52,-1-1-1,-2 2-22,-4-1-11,-1 1-9,-2 1-25,-1 0-6,-3 1-13,-12-1-181,17 3 195</inkml:trace>
  <inkml:trace contextRef="#ctx0" brushRef="#br0" timeOffset="181422.2228">23865 9447 122,'0'0'191,"0"0"-13,-7 6-14,7-6-18,0 0-6,10 4 117,-10-4-155,16-2-7,-16 2-14,26-3-16,-11 0-15,3 1-8,0-2-14,3 1-2,1-1-2,3-1-17,-2 2 1,1-1-16,2-1-19,0 1-26,-1 3-18,-3-3-16,-2 0-10,0 1-16,-3 2-27,1 0-33,-5-1-125,1 0 240</inkml:trace>
  <inkml:trace contextRef="#ctx0" brushRef="#br0" timeOffset="182224.2315">24344 9124 271,'0'0'301,"0"0"135,0 0-254,0 0-70,0 0 9,0 0-44,0 0 25,0 0-48,0 0 37,0 0-51,0 0 37,0 0-55,0 0 43,0 0-62,0 0 32,0 0-55,0 0 48,0 0-45,0 0 38,0 0-37,12 11 0,-2-6 45,2 4-44,4 0 50,1 2-52,3 2 43,3 2-41,2 1 59,5 2-49,1 0 47,0 1-7,31 20 20,-30-19-39,-5 2 7,-3-6-11,1 1 2,-4 0-2,-1 0-10,-4-2-1,-3-3-2,0-1 0,-3-1 2,-2-2 3,-1 1 13,-7-9 31,7 13 11,-7-13 0,-2 15-8,-4-7-18,-2-2 6,-3 1-12,-3 0-6,1 0-3,-4 0-12,3-1-47,1 1-59,-1-3-63,-1 1-92,2 0-47,3 0-255,1 0-68</inkml:trace>
  <inkml:trace contextRef="#ctx0" brushRef="#br0" timeOffset="182908.3261">23764 9029 119,'0'0'227,"0"0"-68,0 0-38,0 0-25,0 0-20,-2 14 44,-3-6-78,-4-1 6,0 3 6,-3 0 1,-3 5 8,-1-1-4,-4 5 10,-2-1-9,3 2-10,-1 0-13,-1 0 0,3 2-10,-1-1 1,0 0 0,-13 21 40,19-25-58,3 2 20,-1-1-27,2-2 18,1-2-22,1 1 18,1-1-21,2-1 22,2 0-18,1-1 18,-1-1-25,4 3 26,-1-1-19,1-2 8,4 1 9,2 1 15,1 1 20,4-2 4,3 0 7,2-2-13,2 1-15,5 0-5,5-1-53,0-3 56,2 3-12,2-3-26,0 2-24,1-3-32,-2 1-37,37 8-160,-35-9 83,-2 2-301,0-4 38</inkml:trace>
  <inkml:trace contextRef="#ctx0" brushRef="#br0" timeOffset="183902.3907">25879 9036 200,'4'-12'208,"-4"12"-33,0 0-66,0 0-24,-9-8-15,9 8-17,0 0-9,-14-2-9,-1 5 34,15-3-32,-16 7-10,6-2-2,-3 2 8,2 1-6,-3 4 0,0 2-1,-3 1 6,0 5 2,0 1-4,0 1 2,-1 1 1,0 0-6,4 3-10,1-2 3,-1 2 1,1-1-5,2 1-2,4-5 17,0 1-26,3-1 24,2-4-17,0 1 25,2-1-9,4-1 7,0-2 17,3 0 2,1-3-3,5 0 10,20 4 59,-16-11-67,6-3-8,0-1-1,4-3 0,5-6-17,5-5 0,1-1-5,-1-5-13,-1-2 2,-2-4-53,-1-1 51,-4-1-50,-2 0 75,-2 1-52,6-21 67,-20 27-39,-4 3 55,-3-3-76,-3 2 59,-2 2-12,-1 1-9,-4 0-10,-1 2-8,-2 1-18,-3 2-52,2 1-42,-4 2-48,-1 1-37,0 5-26,-2 0-35,1 1-235,-2 2 29</inkml:trace>
  <inkml:trace contextRef="#ctx0" brushRef="#br0" timeOffset="184504.391">25633 9231 141,'0'0'222,"4"-10"-77,8-3 92,-5 8-144,0-2 6,5-1-13,-2 2-16,-1 0-13,1 1-10,0 1-12,-1 1-11,-9 3-5,18-6-4,-18 6-6,19 0 1,-19 0-8,17 6 3,-8-1 2,-2 1 4,2 3 17,-2 1-5,1 2-3,0 3-2,-1 2 8,3 0 25,0 1-27,-1 2 13,3-2-19,-1 0 19,2 0-26,2 3 41,-1-4-20,17 12 77,-13-17-72,-2 0-1,2-1 2,-1-3-9,-2 0 7,2-4 2,-1 1 1,-1 0 10,-1-2 7,-3-1 5,3 0 1,-14-2-1,18 3 2,-18-3-1,27 2 56,-27-2-68,0 0-6,18 0-1,-18 0-11,0 0-7,15-2 0,-15 2 2,0 0 5,0 0 6,16 0 7,-16 0-2,0 0-2,0 0-3,11-3-3,-11 3 2,0 0-2,0 0 1,0 0 5,0 0 0,12-2-3,-12 2 0,0 0-1,0 0-10,0 0-2,0 0-2,0 0 0,0 0 2,0 0-1,0 0 1,5-2 24,-5 2-25,0 0-1,0 0 6,0 0-6,0 0 4,0 0-7,0 0-3,10-5-2,-10 5-3,0 0-2,0 0-4,0 0 0,0 0-3,0 0-2,0 0-1,0 0-19,0 0-13,0 0-11,0 0-10,0 0-3,0 0-3,0 0 5,0 0 4,0 0 1,0 0-4,0 0-2,0 0-8,0 0-12,0 0 4,0 0 1,0 0-1,0 0-10,0 0-19,0 0-25,0 0-31,0 0-27,0 0-55,0 0-27,0 0-311,0 0-89</inkml:trace>
  <inkml:trace contextRef="#ctx0" brushRef="#br0" timeOffset="185274.3915">25009 9397 13,'0'0'325,"0"0"-88,-14-3-53,14 3-42,-9-5-18,9 5-15,-8-7-23,3 0-15,5 7-23,-6-14-11,6 14 15,-3-15 13,3 15-5,2-19-13,5 2 13,-4 9-19,3-1-32,-1 2 29,3-1-39,-2 3 23,2-2-31,-2 2 26,-6 5-29,16-5 23,-16 5-23,16-3 23,-16 3-4,16 6-4,-16-6 7,15 9-9,-6-1 1,-3-1-2,2 4 2,0 0-1,-1 1-2,1 0 2,-2 1 16,3-1 4,-2 1-20,3-2 20,-2 0-25,2-1 3,0 1 7,1-2 16,16 4 35,-13-8-27,4-2-1,1-3 1,-1-2 4,3 0-11,0-3 4,1-3-8,0-1-2,-1-2-7,-2 0 1,-2 0-46,0 0 63,-1 0-53,-5 2 60,12-7-53,-14 8-55,0 3-12,-9 5-64,13-10-57,-13 10 5,14-6 17,-14 6-216,11-2 143</inkml:trace>
  <inkml:trace contextRef="#ctx0" brushRef="#br0" timeOffset="185670.3899">26459 9339 305,'10'2'249,"-10"-2"-44,0 0-27,0 0-16,0 0-22,0 0-18,0 0-25,12 1-19,-12-1-17,0 0-12,0 0-9,0 0 4,18 1 86,-18-1-52,15 0 14,1 0-15,3-1 11,4 0-17,5-1-6,1-1 0,7 1-4,0 0-24,0-3-9,0 4-63,-7-1 69,2 0-7,-3 1-5,26-1 9,-33 2-42,-2-2-28,2 1-68,-4 0 35,-3 1-14,-1 0-3,1-1 6,-14 1-16,17-3-45,-17 3-73,15-4-55,-15 4-165,8-10 93</inkml:trace>
  <inkml:trace contextRef="#ctx0" brushRef="#br0" timeOffset="185954.3926">27036 9179 64,'0'0'251,"0"0"-68,2-15 62,-2 15-164,7-7-6,-7 7-19,11-3-3,-11 3-12,18-1 0,-18 1-6,21 2-1,-8 1-11,0 3 6,5-1-2,0 5 0,-2 0 6,0 4-6,17 13 17,-19-13-9,0 3-21,-1 0 26,1-1-26,-4 2 18,-3-1-18,0-3 18,-2 1-19,1-2 24,-3 1-14,-3-5 30,0 4-21,-5-2 24,-2 2-33,0-1 27,-6-1-49,3 0-50,-3-4-37,2 3-93,-3-3-300,2-3 35</inkml:trace>
  <inkml:trace contextRef="#ctx0" brushRef="#br0" timeOffset="186350.3892">27582 9380 46,'0'0'353,"0"0"-45,0 0-60,0 0-4,0 0-38,-7-9-23,7 9-32,0 0-19,0-15-11,0 15-29,0-13-16,2 4-16,8-10-37,-2 7-46,-3 2 58,6-2-62,-2 2 57,2 3-61,-1-2 58,3 3-42,-3 0 40,1 2-66,1 0 46,-12 4-50,19-3 50,-19 3-45,17 5 51,1 2 2,-11-2 2,0 1-13,0 0 2,0-1-5,-1 2-4,-1 1 9,-5-8-3,12 12 1,-12-12-1,8 9 5,-8-9-4,9 8 8,-9-8 8,13 7 24,3-3 47,-16-4-50,23-2-8,-10-2 17,1-3-3,1 2-17,5-5-4,-2-1-59,1-1 61,1-1-56,-2 0 73,-1 1-57,-1 1 62,-4 1-65,-1 2 54,0 1-70,-2 0 15,-2 1-93,-7 6-3,12-11-71,-12 11-70,9-7-347,-9 7-114</inkml:trace>
  <inkml:trace contextRef="#ctx0" brushRef="#br0" timeOffset="187122.3957">28478 9003 120,'0'0'416,"0"0"-155,6-6-56,-6 6-70,0 0-7,0 0-48,0 0-2,8 7-38,-8-7-8,1 12 2,-1-12-6,-2 20 1,-4 9 29,5-9-25,-1 2 0,-2 2 12,0-2 8,2 1-37,-1 4 31,0-4-32,-2 0 11,2 1-24,1-2 29,-2 0-33,1 0 28,0-5-30,0 2 34,0 15-13,1-20-54,0-1-10,0-1-52,1-2-1,1-10-5,-2 18 20,2-18-96,-5 10-249,5-10 103</inkml:trace>
  <inkml:trace contextRef="#ctx0" brushRef="#br0" timeOffset="187483.3933">28449 9039 148,'6'-15'295,"0"2"-52,2 0-81,0 1-6,-1 0-51,3-1 1,1 4-47,-1 0 6,4 1-28,-2 0 6,2 2-25,12-1 19,-13 6-10,-13 1-31,24 1 19,-13 3-16,-1 0 17,-1 2-18,-3 1 31,-6-7-16,4 17 15,-4-17 8,-6 19 16,-3-9-10,-1-1 0,-7 3-9,0-3-6,-3 1-6,-2-2-10,-5 2-58,-2 0-82,0-1-170,0-2-139,4-1 93</inkml:trace>
  <inkml:trace contextRef="#ctx0" brushRef="#br0" timeOffset="193354.2896">22700 8914 200,'0'0'197,"0"0"-20,5-8-35,-5 8-8,0 0-26,0 0 11,0 0-33,0 0 39,3-12-74,-3 12 20,0 0-21,0 0 57,0 0-64,0 0-5,1-11 4,-1 11 6,0 0 1,0 0 2,0 0-9,-1-14-6,1 14-7,0 0-8,-3-13-1,3 13-5,-4-13-2,4 13 7,-6-17-14,1 7 1,1 1 0,-3-4-3,2 1 2,-1 0 8,-3-2-5,3 1 1,-2 1 7,0 0-2,-2-2 1,1 2-8,0 0-3,-2 0-1,0 0 0,-19-13-2,11 14-2,-3-2 0,-2-1-4,-3 3 12,0 0-46,-2-1 46,-1 0-48,-2 4 54,-6-4-45,-1 0 48,0 2-44,-1-1 48,6 3-49,1-1 67,-33-6-41,37 8-31,2 0 55,2 0-49,-1 1 44,-1 2-39,2-4 40,-1 5-44,-2-2 46,-4-1-45,-2 1 51,-1 0-51,1 0 47,-5 2-50,-7-2 47,1 1-43,-2-1 46,8 3-45,-8-3 46,5 3-45,3-2 42,-1 3-36,-1-5 38,2 5-48,-1-4 48,1 4-39,1-1 43,3 0-6,4-1-2,2 2-6,-30-2 34,28 2-39,2 1-4,-2 0-48,-1 1 52,-4 1-42,-2 0 48,2 1-45,0-1 50,1 1-48,1 3 45,0 0-39,2 0 54,0 2-56,0-1 46,-27 10-28,31-5-16,0-2 44,3 4-3,-2-1-7,3 1 1,-1 1-4,3 0 6,1 1-10,-1 1 3,3 3-2,0-1 1,0 2-3,1-1 0,-2 2-1,4 0-2,-2 0 32,0 1-31,1 0-1,1-1 2,-1 1-4,2-1 3,1 1 0,-1-2 0,2 2 0,-1-2 0,3 0 1,1-2-43,-1 3 59,2 0-51,-9 23 25,6-20 27,5-3-48,-1 2 55,0-2-55,2 2 54,0-1-8,0 2-1,1-2 1,-1 2-5,4-2-2,-2 1-5,1 0-13,2 0 16,1-3-3,1 24 12,0-20-10,3-2-1,0 1-5,2 1 2,1-1-1,-1-1 1,2 2 1,3 1 0,0-1 1,-1-1 6,4 0-52,-1 0 58,2-1-57,0-1 58,2 0-49,0 1 56,0-1-51,2-1 6,-1 1 6,4-3 56,2 6-57,1-1 61,0-2-67,1 0 57,1-1-57,1 1 55,-5-5-53,5 4 55,-5-2-58,24 16 78,-23-18-42,1 2 8,-2-1-3,1 0-4,-1-1-6,1 0 0,2 0-4,-2 0 1,2-1 3,1-1-4,3 3 0,2-1 1,-4-2-2,3-2 0,29 11 6,-28-14-57,0 2 62,1-3-57,-1-1 75,1 1-70,-1-2 68,0 0-68,3 0 63,-4-2-59,1 1 63,2-1-58,-1 1 63,1-2-63,1 1 52,34 3-28,-33-3-29,-2-1 65,1-2-64,-2 4 66,0-2-65,-3-2 62,-1 2-64,0 0 68,1-1-65,-1 1 67,1-2-69,-1 1 69,0-1-66,2 0 62,30 0-27,-29-1-32,0 0 66,5-1-70,-3 0 62,4-1-60,-2 1 65,-5 0-60,3-1 57,-2 0-68,0 1 65,-2-1-65,2-1 64,-1 0-62,0 1 64,31-1-29,-31 0-35,0 0 63,-1 0-60,0-1 63,-1 1-65,0-1 64,1 0-62,-2 1 65,4-5-66,-4 2 64,1 0-62,2-2 68,-2-1-70,1-1 70,26-8-3,-27 7-17,1 0-3,-1-2-11,-1-2 3,1 3-5,-1-1-1,0-2-7,-1 1 0,-2-2-2,1 1 2,-2-1 1,-2 0-52,2 1 68,-2-2-59,-1 0 61,-1 1-55,-3 1 61,4-2-60,-2-1 60,-2 1-59,-1 0 61,3-4-59,-3 3 14,2-4-4,-3 1-1,-1 1 53,0-3-57,0 0 50,-1 0-52,11-24 11,-13 22 40,-1-2 3,-1 1-3,-2-3-14,3 3 4,-3-4-5,1 3-1,-2-3 3,-1 4 31,1 1-37,-2-2 3,-1-1 7,1 3 7,-3-3-11,-1-24-28,-1 24-10,-3 1 56,-1 1-47,-3-2 72,0 0-47,-1 2 10,-1 0 5,-1 2 12,0 2 54,1 1-62,-1 0 58,-2 1-64,0 0 44,0 2-6,2 0 34,-3 0-14,2 0 2,-2 2 24,4-1-6,0 3 3,0 2 13,2-1-17,-1 2-3,1 0-15,2 2-15,0-1-13,-1 2-11,1-1-11,-1 1-16,-8-5-191,2 7 27,-2 0-24,-3 3-51,-2-1-81,-9 4-152,-1-2-196,-8-2-171</inkml:trace>
  <inkml:trace contextRef="#ctx0" brushRef="#br0" timeOffset="195028.8345">20421 7807 47,'0'0'394,"4"-9"-101,-4 9 180,4-14-326,-4 14 24,0 0-68,4-11 47,-4 11-64,0 0 62,3-10-68,-3 10 59,0 0-74,0 0 44,3-11-75,-3 11 43,0 0-73,0 0 47,0 0-68,0 0 50,0 0-65,0 0 57,0 0-64,0 0 58,0 0-1,0 0-7,3 14 2,-3-14-3,-1 24 0,-1-10 2,1 3-3,0 1 1,0-1-2,-2 17 1,2-17-3,-1-2-6,1 0 0,1-3-1,-1 0 1,0-1 0,1-11 0,0 21 1,0-21 1,-2 17 2,2-17 1,-1 14 1,1-14 4,-1 13 1,1-13 41,-2 12 23,2-12 29,0 0 9,0 0-24,0 0-20,0 0-23,0 0-30,-6-6-14,2-5-13,3-1-2,0-5-1,-2 3 1,2-4-2,1-1 5,-1-17-4,1 19-43,0 0 61,0 3-50,1-1 52,-1 2-42,0-3 53,1 4-46,-1 0 68,2 0-45,-1 1 53,0-1-59,0 1 51,1 1-59,1-1 50,4-7-28,-1 10-35,2-3 57,5 1-58,1-1 53,3 0-52,2 1 51,1 1-47,0 0 40,0 4-54,-1-3 29,-3 2-80,2 0 46,0 3-81,-1-1 42,17-1-176,-16 2 120,-2 2-29,-1 0-22,-1 1-30,-14 0-41,24 0-188,-24 0 72</inkml:trace>
  <inkml:trace contextRef="#ctx0" brushRef="#br0" timeOffset="195363.3464">20411 7870 80,'0'0'290,"-6"6"-62,6-6 5,0 0-14,-7 6-23,7-6 0,0 0-22,0 0 100,-5 7-169,5-7-19,0 0-7,0 0-21,17 0-18,-4-3-6,0 2-3,4-2-9,0 0-17,1 2-42,1-1-45,-1 1-42,2-2-35,-2 2-65,19-5-899</inkml:trace>
  <inkml:trace contextRef="#ctx0" brushRef="#br0" timeOffset="195486.3559">20925 7803 64,'0'0'498,"14"0"-159,-14 0-75,10 3-66,-10-3-46,11 7-32,-11-7-23,10 14-13,-8-5-16,2 5 11,-1 0-8,-2 4-9,-1 0-18,0 4 1,-1 4-4,-1 0-4,-2 6-3,2 0-31,-3-2-101,-1 2-63,0-1-100,-5 20-918</inkml:trace>
  <inkml:trace contextRef="#ctx0" brushRef="#br0" timeOffset="197995.7355">28999 8947 6,'0'0'411,"12"2"-104,-12-2-65,0 0-40,0 0-20,14 0-31,-14 0 0,0 0-8,12-2 4,-12 2-17,0 0-12,11-4-1,-11 4-16,0 0-11,11-8-19,-11 8-13,9-5-10,-9 5 4,8-9 3,-8 9-21,7-11 11,-7 11-29,7-13 15,-7 13-26,5-14 16,-5 14-24,3-28 13,-3 28 0,-4-23-19,0 9 17,-1 1-14,-2-2-1,-2-2 0,-1 2-4,-2-2 1,-2 1 2,-3-2-1,-3 1 4,-2-2 3,0 3 3,-4-1-10,-30-18 2,24 16-8,0 1-4,-4 0-51,1 1 64,-3 0-53,0-2 63,0 2-63,-2-2 70,0 1-5,0 1-1,-3-2-13,3 1 6,0 1-6,-2-1 1,4 2-1,-2 0 25,2 0-26,-2 2-7,2-1 9,-1 2-2,1 0 7,-1-1-2,-2 3-6,0 0 10,-4 0 17,4 0-32,-4 2 25,3 0-25,-2 1 24,-42-8-7,44 8-18,5 3 10,-9-2-5,4 0 2,-3 1 7,-2 0-8,4 0 7,4 0-2,0 3 2,1-2-2,0 3 4,-1-1 23,-1-1-29,0 1 22,-56-2-4,54 3-21,0 0 23,-2 1-27,2 0 3,4 0 5,-3 1-1,3 0 8,-2 0-7,3 0 2,-1 1 5,2 0-5,5 0 5,-1 1-7,1 1 1,2-2 0,0 2 0,1 0 1,-1 1 2,2-1-4,0 2 5,0-1 10,-4 3-5,-1 0-4,-1 0 5,1 1-4,-4 2 0,3-5 2,-9 7-1,7-5-1,-36 9 4,39-9-2,-2 2 3,1-2-2,1 1-3,-1-1-60,4-1 74,-1 2-61,3-3 68,0 2-64,-2 0 65,4-1-60,-2-2 69,3 4-68,-3-1 67,-23 7-40,25-6-27,-2 1 65,-2 1-56,0 0 3,0 2 6,2 0 5,-2-1 7,2 4 51,-3-2-67,4-1 67,-1 2-73,1-2 64,2 3-63,2-1 60,-1-2-65,2 3 66,1-2-6,2 0-6,1 0-4,1 1-6,-2 0 4,4 0-6,-2 0-4,3 1 5,-2-1-8,2 2-1,-2-1 5,2 1-5,1-1-1,-14 16 7,13-14-7,1-2 4,-3 0 0,3 1 9,1 1-12,-2-1-63,1 0 71,1-1-65,2 1 74,0-3-67,1 1 72,0 1-64,1-1 71,3 0-59,-6 16-21,6-15 29,0 0 7,2 0 5,1-2 1,1 1 5,-2-1 3,1 1-4,1 1 3,0 0 0,0-2 2,0 2-7,1 2 0,1 0 2,0-3 62,7 22-18,-4-17-46,2 1 50,0-1-65,3 2 74,1 0-8,-1-3-7,4 5-7,-1-3-1,3 2 3,-2-1-4,4-1-5,-2 1-5,1-3-4,1 2-1,0-1-3,3-1 1,-3-1-4,4 3 1,-1-2-2,1 0-4,2 1 0,-1-2 2,0 0 0,6 4-52,1-2 63,-4-4-57,0 0 61,2 4-53,-1-4 7,27 11-9,-29-12 22,2-2 5,-1-2 10,-1 3-5,1-4 2,1 2 3,1-2-1,-3 3 1,2-2 0,2-1-4,0 1 5,1-1-2,3 0 2,0 0 1,41 10 11,-34-10-13,-3-1 3,3 1 6,1-1 2,-4 0 0,-2 0-4,-1 0-1,1-1 3,1 0 0,-2 1-1,3 0 47,-2 0-58,-1 0 47,-1-2-60,1 2 57,0 1-65,-1-2 65,1 2-67,1-2 52,-2 0-55,3 1 56,6 1-58,-1-1 58,2 2-53,-3-2 51,3 2 4,-9-3-67,1 1 58,-1 1-57,27 5 30,-30-6 32,-2-1-57,1 1 62,-1-2-63,4 1 59,-1-1-51,-1 1 48,3-1-1,0 1-13,2 0 2,0-2-2,0 2-2,4-2-1,3 2 1,43 2 6,-48-6 0,10 0 11,-8 0-3,0-2-41,0 2 51,1 0-6,-3-1-3,0 0-58,-1 0 60,0-2-58,-5 3 63,-1-3-10,1 2-4,-1-2-3,32 0 9,-32 0-22,1 0 6,-1 0-1,-1 0-1,1 0-1,1 0 2,-1 0 5,2-2-4,-1 2 5,-3-3-2,7 2-2,1-2 6,-3 0-4,-1-2 2,2-1-1,-3 0-2,3 0-2,-2-2 0,0 0 1,0-1-57,2-1 61,-5 0-54,3 1 59,0-1 0,-3 0-4,1 1-1,-3-3 2,-1 3-53,0-2 59,24-12-26,-26 10-28,1-1 58,-2-2-57,-1-1 59,2 0-48,-3-1 48,0-2-58,0-1 56,1-2-60,-1 0 60,-4 1-6,5-3 1,-6 2-11,0 0-4,15-27-9,-17 25-8,0 1 9,-2-2-25,0 1 16,1-1-33,-2 0 9,2-1-15,-1-1 6,-2 2-17,2-2 11,-2 1 8,0 0 15,0-1 0,-1 2 9,-1 0 4,-1 2 4,-2 1-47,-1 0 69,-1-2-47,-1 1 74,0 1-9,-3-2-1,0 1-6,0 0 6,-3 2-8,-1-3-7,-1 2-4,-2 1-1,-4-2 10,-15-24-6,7 28-17,-1-1 12,-2 1-22,-4 3-11,0 0-74,-2 5-30,-2-2-108,-2 4-120,-4-4-384,-3 1-250</inkml:trace>
  <inkml:trace contextRef="#ctx0" brushRef="#br0" timeOffset="198906.2633">27631 7212 120,'-7'-8'288,"7"8"-71,-6-5-33,6 5-18,0 0-9,-8-7-30,8 7 9,-8-7 68,8 7-150,0 0 12,0 0-50,0 0 19,-7-4-38,7 4 26,0 0-32,-10 7 24,10-7-21,-13 15 22,3-5-20,-1 4 25,-3 2-32,1 1 29,-2 2-26,0 4 26,-1-2-22,3 1 21,1-2-23,2-2 4,1 2-1,-1-2 1,2-1 10,1-2-5,2-2-3,-1 0-2,1-2 2,3-1 2,-1 0 1,-3 5 13,6-15 5,-7 13 51,7-13-23,-4 9 115,4-9-52,0 0 35,0 0-55,0 0-53,0 0-32,0 0-13,2-14-15,0 3-13,5-1 25,-3-3-26,8-16 10,-6 13 31,1 1-23,-1 1 28,-1-1-30,3 2 31,-2 1-24,0-1 28,-1 3-18,1-1 36,0 1-28,0 0 23,-1 4-18,-1-2 25,-4 10-28,6-14 33,-6 14-28,5-13 12,-5 13-25,5-8 19,-5 8-27,7-8 21,-7 8-26,4-7 21,-4 7-23,8-6 28,-8 6-19,17-2 16,-4 2-22,3 0-1,24 1 25,-12 0-20,-1 2 24,1-3-29,0 3 21,1-2-30,0 1 24,-1-1-52,-3 1 7,2-1-37,-4-1 6,0 1-63,-2 1-13,0-1-40,0 0-45,12 0-497,-20-1 392</inkml:trace>
  <inkml:trace contextRef="#ctx0" brushRef="#br0" timeOffset="199224.2642">27391 7395 163,'0'0'232,"0"0"-21,-9 5 31,9-5-23,0 0 17,0 0-51,0 0-7,7 6-53,-7-6-5,18 3-48,-7-2 8,5-1-76,1 1-19,2 1-81,-1-1-56,3 0-60,0 1-49,2-2-161,-1 0 114</inkml:trace>
  <inkml:trace contextRef="#ctx0" brushRef="#br0" timeOffset="199534.2616">27698 7413 80,'0'0'381,"0"0"-118,0 0-107,0 0-13,14 1-47,-14-1-2,17 1-40,-4 4 7,-2-4-32,2 1 7,1 2-22,15 4 21,-15-2-17,-3-2-24,2 3 15,-2-1-16,-2 1 18,-2 1-18,-3 2 0,2-3 3,-5 5 15,-2 1-4,-5 0 23,-2 2 18,-4 2 5,-6 2-6,-17 17 26,18-20-22,4-4-37,2 2 21,-1-4-26,3 1 7,1-3-17,1 3 30,2-2 23,3 0 70,2-9 58,4 22 23,6-12-42,7 4-7,9 2-39,9-3-17,8 1-22,0 1-12,9-6-53,1-1-27,-2 0-35,1 1-6,-3-5-49,-6 2-7,-7-4-74,-6 3-56,-5-1-103,-2-2-279,-6 0-137</inkml:trace>
  <inkml:trace contextRef="#ctx0" brushRef="#br0" timeOffset="201421.2658">23232 7718 282,'0'0'231,"0"0"-22,1-11-18,-1 11-7,0 0-42,0 0 9,2-12-43,-2 12 66,0 0-71,0 0 64,3-12-60,-3 12 50,0 0-68,0 0 45,1-12-68,-1 12 36,0 0-64,0 0 41,0 0-62,3-11 48,-3 11-17,0 0-56,0 0 44,0 0-59,0 0 51,7-3-53,-7 3 65,13-3-67,-13 3 50,24 3-51,-5-3 60,0 0-63,2 0 58,2 3-49,28-1 19,-24 0 32,1-1-56,-2 2 55,1 0-55,-2-3 59,-2 3-53,-1-3 53,0 1-53,-2 1 53,-2-1-51,0-1 49,-4 0-51,1 3 53,-15-3-59,24 1 54,-24-1-73,18 1 32,-18-1-87,16 0 34,-16 0-80,13 0 7,-13 0-59,0 0-40,16 0-55,-16 0-237,0 0-32</inkml:trace>
  <inkml:trace contextRef="#ctx0" brushRef="#br0" timeOffset="201917.2658">22931 7756 207,'0'0'198,"0"0"-55,0 0-30,-9 5-24,9-5-12,0 0-4,0 0-4,0 0-2,0 0-2,0 0 11,0 0 90,0 0-81,2 10 8,-2-10 2,9 6-5,-9-6 0,15 4 3,-5-1-3,3 0-3,1 0 0,2 2-2,4-2 0,3 1-3,2 0-7,3 0-9,5-1 1,2 3-15,2-4-7,1 4-5,1-1-9,0-2 0,0 2-2,0-2-1,-2 2 4,-1 0-1,-1-2 6,-8-2 0,-1 3 4,-4-2 1,-3 0 0,16 1 46,-23-1-45,1-1 2,-13-1 7,23 1-6,-23-1-3,18 2-4,-18-2-5,14 1-4,-14-1-8,14 1-5,-14-1-2,0 0-8,14 1-18,-14-1-22,0 0-108,17 0 30,-17 0-26,0 0-35,0 0-24,0 0-95,15-1-507,-15 1-323</inkml:trace>
  <inkml:trace contextRef="#ctx0" brushRef="#br0" timeOffset="202435.7997">23791 7497 21,'0'0'235,"-11"-2"-56,11 2 59,0 0-158,0 0-6,0 0-18,0 0-4,0 0-2,0 0-8,-7 5-3,7-5 1,0 0 5,3 10 3,-3-10 14,5 14 25,0-5-4,0 1 17,11 17 54,-5-10-104,0 0 34,1 2-12,5 3 2,-2 1 9,3-1-16,0 1-10,-3 1-9,3 0-10,-3-1-6,2 0-10,-2 1-3,0-2 2,-3-5-9,-2-1-2,0 0-1,-3-3-6,-1 0-3,-1-1 0,0-3 3,-5-9 3,2 21 18,-7-13 23,-4 3 6,-3-2-4,-6 1-9,-1 0-2,-4-1-10,0-1-4,-20 9 30,20-9-62,2-2-47,5 1-40,-2-2-44,2 0-56,0 0-70,2 0-363,0-3-138</inkml:trace>
  <inkml:trace contextRef="#ctx0" brushRef="#br0" timeOffset="203337.4694">23245 7372 24,'9'5'214,"-9"-5"-47,0 0-30,0 0-33,0 0-15,0 0-29,0 0-1,7 5-22,-7-5-1,0 0-13,0 0 9,0 0-15,-5 12 6,5-12-13,-7 8 15,7-8 16,-10 9 53,1-3-26,0 0 15,-1 2-7,-4-1 15,0 1-4,-7 0 10,0 2-13,-7 1-46,-32 11 67,28-11-23,-7 0-67,2 1 57,5-3-63,0 1 60,2-2-66,1-1 63,7 1-69,0-2 55,4-2-58,1 1 62,3-1-60,2-1 74,1 1-50,-9 0 110,20-4-32,-14 5-61,14-5 44,-13 3-62,13-3 48,-10 3-57,10-3 45,0 0-55,-12 4 53,12-4-62,0 0 51,-10 5-55,10-5 49,0 0-56,0 0 45,-9 2-53,9-2 49,0 0-51,0 0 43,0 0-50,0 0 50,-6 7-52,6-7 58,0 0-50,2 10 55,-2-10-53,5 11 55,1-4-4,0 1 1,13 14 50,-4-6-7,1-1 3,4 1-5,2 4 12,1-2-13,4 4-9,2 0 1,2-1-1,-2 0-12,2 0-6,0-3-7,-2 1-6,-5-2 3,-1-3-9,14 10 7,-21-15-16,-1 0 1,-4-1-2,2-1-1,-4-1 0,0 1-1,0-4 1,-9-3 0,14 9 4,-14-9-2,10 6 0,-10-6-2,12 6-1,-12-6-2,7 5-17,-7-5-38,8 4-35,-8-4-33,9 5-39,-9-5-54,10 3-69,-10-3-115,13 3-407,-13-3-331</inkml:trace>
  <inkml:trace contextRef="#ctx0" brushRef="#br0" timeOffset="204390.0188">23239 12289 298,'1'-16'333,"-1"16"-101,0-11-9,0 11-59,0-14 18,0 14-58,-1-10 65,1 10-81,-1-11 63,1 11 90,0-13-179,0 13 35,0 0-72,0 0 37,0-14-67,0 14 49,0 0-64,9-9 48,-9 9-58,15-7 48,0 3-52,2 1 47,6-3-52,3 1 52,8 0 6,2-1-1,9-1-31,2 0 49,4-1-6,3 3-6,-1 0-8,1 1-10,1 1-3,0 1-7,-4 2-2,-1 0-2,-8 0-2,-1 0 2,-4 0-5,24 0 5,-31 0-3,-6 0-2,-1 0-3,-2 0-1,-1 0 1,-4 0-1,0 0 2,-1 0-2,-2 0-3,-1 0-20,-12 0-14,21 0-27,-21 0-11,18 0-89,-4 0-119,-14 0 130,0 0-25,15 0-24,-15 0-35,0 0-75,0 0-176,0 0 27</inkml:trace>
  <inkml:trace contextRef="#ctx0" brushRef="#br0" timeOffset="204853.0248">23400 12339 152,'0'0'244,"0"0"-74,-13 2-36,13-2-31,0 0-18,0 0 4,0 0-12,-5 1 98,5-1-81,0 0-7,8 8 1,-8-8 8,14 4-11,-4-3 1,3 2-14,2-1 12,3 1 5,1 0-6,2-1-5,3 1-11,0-1 1,0 2-4,1-3-1,2 1-1,1 1 3,1-3 2,3 2-10,5-4 1,5 2-4,-1 0-11,4 0-3,4-3-4,-6 3-5,-3-2 2,-1 1 8,-3 0 5,-6 0 8,24-1 54,-30 1-58,-4 0-7,-4 1-10,1 0-1,-4 0-1,1-3-6,-14 3-8,23 0-1,-23 0-4,16 0-3,-16 0-7,15-2-4,-15 2-11,12 0-11,-12 0-46,14-2 16,-14 2-19,0 0-49,0 0-59,13-5-41,-13 5-4,0 0-29,3-9-36,-3 9-326,0-13-130</inkml:trace>
  <inkml:trace contextRef="#ctx0" brushRef="#br0" timeOffset="205353.0223">24311 11855 111,'-4'-12'302,"4"12"-32,-4-9-59,4 9 5,-2-8-47,2 8 9,0 0-38,-5-12 4,5 12-14,0 0-1,-3-9-19,3 9-12,0 0-20,0 0 11,-2-11-63,2 11-15,0 0 1,0 0-5,0 0-3,0 0-2,11-1 4,-11 1-4,16 4 7,-6 1 5,4 0-6,0 2 4,5 2-4,-2 0-1,1 2-3,2-1-1,-1 3-1,4 1 5,0 0 1,0 3-1,0 0 5,0 2-3,2-2-3,3 5 0,-2 2 12,0-2-67,-2 0 67,-3-1-57,0-2 66,17 23-37,-19-23 29,-4 4 3,2-3-5,-3 0-3,-2-1-2,-1-1-5,-2 0 0,0-1-2,-3-2 0,-2-2 2,1 2 25,-4-3-8,-1-1 44,-1 1 1,-11 17 84,2-16-88,-3 0-16,-3 1 7,-2-1-22,-3 3-3,-4-3-10,2 1 1,-1-2-8,2-1 0,2-2-5,2-1-6,1-1-12,4 0-21,-1-2-1,-5 4-135,8-6 19,11-3-88,-13 5-88,13-5-430,0 0-263</inkml:trace>
  <inkml:trace contextRef="#ctx0" brushRef="#br0" timeOffset="206135.5741">23409 11840 223,'0'0'285,"8"-6"-85,-8 6-14,0 0-35,10-5-10,-10 5-49,0 0-3,8-6-36,-8 6-1,0 0-31,0 0 14,0 0-22,0 0 14,0 0-11,-2 11 37,-13 6 28,6-6-49,-5 2 18,-4 3-25,-2 1 1,-7 3 5,-1 2 1,-3 0 2,-1-1 4,-1-2-40,0 2 56,0-3-42,-1 2 69,1-1-62,1 0-3,-22 9 63,30-14-11,5-3-80,0-1 58,3 2-67,0-3 62,4 2-60,0-2 55,1-1-65,1 1 70,1 1 7,2 0-8,1-1-5,1-1-1,3 3 6,2-11 2,0 19 17,2-11 13,5 5-11,0-2-5,6-1-8,4 2 1,2 3 4,5-4-14,1 1-7,3 1-1,2-1 5,7 0 3,0 1-1,0-2-2,41 11 19,-45-12-35,1-1-4,-2 0 2,-2-3-1,-2 4-8,-2-5-1,-3 2 2,-1 0-3,-3-3-2,-2 1 1,-1-1-1,-2 0-8,-1 0-15,-3 0-23,12 2-123,-22-6 22,17 8-43,-17-8-44,12 6-30,-12-6-86,12 7-309,-12-7-165</inkml:trace>
  <inkml:trace contextRef="#ctx0" brushRef="#br0" timeOffset="206809.5751">23400 13629 394,'0'0'301,"0"0"-56,0 0-38,0 0-33,0 0-37,0 0-28,0 0-26,0 0-13,0 0-19,0 0-3,0 0 49,16-2-38,-16 2-2,25-1 5,-5 1 15,2-2 0,4-1-2,9-2 0,1 1-1,10-1 0,3 0-8,2 0-2,-1-2-9,2 2-13,0 3-10,-3-3-6,0 2-2,-10 0-5,-2 2-3,0-2 7,-7 1 0,-1 0-1,-3-1-3,-2 2-2,-1 0-1,-1-2-5,-2 2-7,1 0 5,-2 1 1,-3-3-1,14 3 7,-16-1-11,-1 0-6,-13 1-6,20-2 0,-20 2-10,16-1-18,-16 1-17,13-1-31,-13 1-29,0 0-29,15 0-23,-15 0-5,0 0-35,0 0-6,0 0-313,0 0 96,-7 6 106</inkml:trace>
  <inkml:trace contextRef="#ctx0" brushRef="#br0" timeOffset="207186.5684">23556 13777 342,'-10'2'338,"10"-2"-93,-14 5-45,14-5-50,-11 5-38,11-5-25,0 0-18,-11 4-15,11-4-8,0 0 4,0 0 7,0 0 107,6 11-58,-6-11 22,18 3-1,-4-3 1,4 0-1,5-2-11,5 1-2,7-2-8,3 0-7,2-1-7,6 0-15,1-2-9,-1 1-15,1 2-6,-1-1-14,0-1-6,0 2-3,-5 0-56,-1 1 57,0-1-53,-1 1 57,-2-1-56,-1-1 55,0 2-53,-7 1 48,-1-1-65,-1-1 43,-1 1-66,-2-1 41,18-1-137,-23 0 28,0 0 54,-1 0-69,-1-1 20,1 0-53,-3-2 5,0-2-21,-2 1-11,1-1-4,-1-5-27,-1 2-199,-2-3 90</inkml:trace>
  <inkml:trace contextRef="#ctx0" brushRef="#br0" timeOffset="207542.5771">24737 13389 23,'-2'-11'286,"2"11"-52,-1-18-4,1 18-49,-2-16 24,2 16-39,-2-15 22,2 15-35,-4-13 2,4 13-27,0-10-21,0 10-17,0 0-28,-3-12 2,3 12-30,0 0-8,0 0-1,0 0-1,0 0-2,0-5 37,0 5-47,16 1 55,-9 4-8,3-2 13,1 4-28,2-1 3,2 0-26,5 5 14,-2-3-24,3 2 17,-3 2-20,8 1 52,-1 0-29,1 2 9,26 14 27,-27-13-37,0-1-7,-2 2-6,-4-5-3,0 0-4,-3 0-3,-2-2-2,-1 1-3,-4-2-5,0 0 6,-3 0 3,-1 2 5,-3-2 4,-2-9-6,-1 20-1,-1-9-50,-6 2 63,1 1-11,-4 1-42,-2 0-55,1 0-65,-2-1-47,-1 0-61,-1 0-51,0-4-377,-1-1-192</inkml:trace>
  <inkml:trace contextRef="#ctx0" brushRef="#br0" timeOffset="208122.5726">23620 13332 230,'0'0'196,"-8"9"-59,2-4-12,-3 3-27,-3 1 5,-1 0-17,-2 2 2,-4 1-18,1-1 21,-5 4-21,-1-1 19,0 2-28,-1-1 7,1 1-31,-1 0 19,0-1-36,1 2 4,2-1-4,1-1-1,0 2-4,4-3 1,0-1 0,1-1-21,-9 12 29,13-14-15,2 0-5,2 1-1,1 0 3,-1-2-2,4 0 2,0 1 6,0 0-9,4-10 5,-2 20 21,2-20-12,0 18-8,2-10 5,2 4 31,10 8 42,-3-11-53,4 4 4,2-2-2,2-2-3,0 1 4,4 0 21,5 0-26,0 2 16,3-2-30,-1-1 16,2 1-36,2 0 6,-2-1 5,1 0-5,-1-1 0,0-1-4,-7-2-23,1 1-16,-3-2 11,-4 1-67,-1-3-10,-1 2-57,-3-1-36,-2-3-69,1 3-199,-13-3 53</inkml:trace>
  <inkml:trace contextRef="#ctx0" brushRef="#br0" timeOffset="208555.5713">24153 13234 215,'0'0'268,"2"-18"-12,-2 18-45,0-13-22,0 13-32,0 0-29,0-21 63,0 21-121,0 0-29,2-11-12,-2 11-7,0 0-6,0 0 27,0 0-16,-4 13 46,1 2-12,-2 2 42,0 6-29,-1 6 18,0 5-29,-3 7-6,-1 0-3,1 2-4,2 3-59,-2 1 50,0-1-3,1 2 2,2 0 8,-3 1-27,2-3 16,1 0-33,1-4 22,0 0-24,-1-8 18,2-2-24,0-2 26,-1 20-33,2-27-60,2-4-16,1-3-91,-2 1-37,2-3-98,0-2-283,0-12-108</inkml:trace>
  <inkml:trace contextRef="#ctx0" brushRef="#br0" timeOffset="211328.225">25231 13706 98,'0'0'147,"0"0"-22,-5-2 55,-3-5-109,8 7-12,0 0-7,0 0-13,-8-8-6,8 8-2,0 0-5,-8-5 1,8 5 4,0 0 4,0 0 7,-9-6 8,9 6 7,0 0 8,0 0 22,-9-6-11,9 6 2,0 0-7,0 0-1,-10-6 3,10 6-6,0 0 0,0 0-12,-6-6-3,6 6-5,0 0-4,0 0-3,-8-5-1,8 5 2,0 0 53,0 0-47,-9-6-2,9 6-5,0 0-6,0 0-7,0 0-3,0 0-8,-9-5-2,9 5-6,0 0-6,0 0 0,0 0-5,0 0 3,-13 5-54,-2 8 45,6-3 53,-4 5-4,-2 2-8,-1 0-9,-4 4 3,1-1-1,-3 8 5,-4-1 19,2 1-30,-1-1 19,-1 1-28,1-1 23,0 0-26,1 0 21,-24 22 2,27-29-30,2 1 23,0-3-26,3-4 22,1 0-23,0-1 28,3-2-37,3-1 16,0-2 20,3-1-8,-2-1 27,8-6-18,-11 11 14,11-11-21,-12 12 22,12-12-37,-7 7-36,7-7-46,0 0-78,-8 7-120,8-7-512,0 0-313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8:17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5617 9123 26,'0'0'275,"0"0"-58,0 0-39,0 0-34,0 0-9,0 0-25,0 0 0,0 0-29,1-12 17,-1 12-26,0 0 84,0 0-67,1-10-45,-1 10 37,0 0-48,0 0 48,0 0-62,0 0 40,0 0-61,2-12 46,-2 12-62,0 0 45,0 0-48,0 0 42,0 0-43,0 0 18,14 4 25,-14-4-44,10 6 4,-10-6 5,14 12 5,-5-7 4,0 3 0,0 0 41,2 0-48,0 0 43,-2 1-48,2-2 55,-2 0-55,0-2 51,10 5-28,-9-5-14,2-3 88,1-2-54,2-1-6,3-3-2,5-5-1,6-4-6,6-6-2,1-4 54,2-4-73,5-7 64,1-3-3,-2-1-20,-1-1 5,-2 1 7,-2 2 3,-6 6 17,-4 1-6,-1 3-11,-2 1-11,-5 6-3,-1 0-7,-3 6-8,-2-1-4,-2 4-9,-2 1-25,0-1-30,-2 3-71,0 0 34,7-3-186,-14 10 114,13-5-27,-13 5-35,14 0-69,-14 0-163,17 3 68</inkml:trace>
  <inkml:trace contextRef="#ctx0" brushRef="#br0" timeOffset="2617.5533">7017 10645 74,'0'0'183,"2"-13"-28,-2 13-30,0 0-11,1-12 4,-1 12-21,0-13 75,0 13-99,0 0-4,0-13-5,0 13 1,0 0 0,0 0-9,0-12-11,0 12-10,0 0-13,0 0-5,0 0-7,0 0 2,5-7-1,-5 7-2,13 7 17,-13-7-28,11 12-16,-4-5 23,3 3-12,0-1 17,0 2-14,3 1 14,0-1-16,2 1 12,-1 0 2,2-1-1,-1 0-4,0-1 4,-1-2 0,15 6 5,-14-7-6,-1-2 10,0-2-14,-1-1 31,0-2-25,0-2 36,3-1-40,0-3 35,4-4-37,-1-1 8,3-5 44,0-1-40,0-2 45,4-6-40,24-22 182,-26 22-116,-5 6 3,2-4-3,-2 4-14,-1 0-15,-3 4-11,-1 1-9,-1-1-10,-3 6-8,-1 0-23,1 1-36,-2 0-24,0 2-21,-8 6-19,22-13-141,-22 13 84,16-2-29,-16 2-62,22 2-226,-12 1 37</inkml:trace>
  <inkml:trace contextRef="#ctx0" brushRef="#br0" timeOffset="6039.0209">6427 13176 32,'0'0'228,"0"0"-63,0 0-39,0 0-27,0 0-22,0 0-13,0 0-2,0 0 1,12 2 1,-12-2 83,0 0-78,0 0-5,0 0-9,0 0-4,0 0-8,0 0-3,0 0-9,0 0 4,0 0-7,0 0-11,0 0-2,0 0-2,0 0 4,0 0 6,0 0 53,0 0-23,0 0 8,0 0 4,0 0-41,0 0 52,0 0-58,0 0 55,0 0-62,0 0 57,0 0-62,0 0 54,0 0-68,0 0 58,0 0-61,0 0 46,0 0 6,0 0-47,0 0 41,0 0-60,0 0 54,0 0-61,0 0 61,0 0-62,0 0 63,0 0-63,0 0 63,0 0-60,0 0 58,0 0-58,0 0 57,0 0-59,0 0 62,0 0-58,0 0 55,0 0-59,0 0 62,0 0-61,0 0 66,0 0-69,0 0 64,0 0-60,0 0 71,0 0-68,0 0 57,0 0-36,0 0-27,0 0 60,0 0-62,0 0 70,0 0-65,0 0 56,0 0-58,0 0 57,0 0-57,0 0 58,0 0-60,0 0 59,0 0-59,0 0 62,0 0-28,0 0-31,0 0 63,0 0-65,0 0 57,0 0-51,9 3 55,-9-3-56,0 0 54,0 0-59,0 0 61,0 0-61,0 0 64,0 0-64,8 6 64,-8-6-28,0 0-32,0 0 61,8 6-64,-8-6 63,0 0-59,0 0 57,0 0-59,9 5 59,-9-5-58,0 0 65,0 0-11,0 0-61,9 5 63,-9-5-58,0 0 37,0 0 20,0 0-57,0 0 59,10 4-58,-10-4 65,0 0-57,0 0 74,10-4-63,-10 4 64,8-5-65,-8 5 60,13-11-68,-7 3 83,3 1-89,14-20-1,-8 12 21,1-6 4,3-1 0,2-4-2,2-3 11,2 1 61,-1-4-56,0 2 58,-2 1-1,1 2-8,-5 5-17,-2 2-2,-4 4-1,0 2-4,6-9 22,-11 14-37,-2-1-8,2 4-22,-7 6-36,10-12-44,-10 12-41,6-10-44,-6 10-28,7-5-19,-7 5-15,0 0-57,0 0-198,0 0 18</inkml:trace>
  <inkml:trace contextRef="#ctx0" brushRef="#br0" timeOffset="8661.0174">19499 13375 21,'0'0'191,"0"0"-31,0 0-41,0 0-12,0 0-12,0 0-13,0 0-14,0 0-17,0 0-5,-12 2-11,12-2-8,0 0-6,0 0-4,0 0-3,0 0-1,0 0 6,0 0-11,0 0 7,0 0 8,16 0 4,-16 0-6,0 0-3,18 0 1,-18 0 11,15-2-17,-15 2 14,18 0-8,-5 0 18,-2-3-28,1 3 15,15-4 1,-12 3-21,-1 0 14,1 0-15,2-2 23,-1 2-23,1 0 21,1-1-23,-1 1 31,0-1-20,1 0 14,0 0-20,1 0 29,-2-1-28,2 1 26,2 1-24,-5-1 21,3 0-27,-1-3 21,0 4-21,0-1 2,-1 0 8,0 1-1,-2-1-12,0 0 5,-2 0-1,2 1 4,-1-3-3,0 3 7,-1-1 1,15 0 17,-16-1-16,2 3-1,-2-3 0,2 2 12,-1 0-11,1-2 6,2 0-3,1 2 3,0-1-4,1 0-4,1-2 5,2 2-5,4-1 3,-1-1-3,30 0 2,-27 3-5,1-2 4,2 2-3,0 1-11,1-3 2,1 3 1,0 0 1,6 0-2,-1 3-1,1-3 0,0 0 0,-2 2-1,2 0 2,-3 0-2,37 4-1,-36-6 13,-1 2-5,1 1-9,0 1 2,0-3-1,-2 3-1,3-1 2,-1-1 0,0 2 1,0-1 0,0 0-3,-2 1 12,3 1-4,-3-2-8,1 1 3,0-1-3,-1 0 3,-1 3 0,4-3-1,-2 0 1,1 0-1,-1-1 1,3 2 2,0-1-5,0-1-2,-1 0 13,-1 1-11,0-1 3,1 1-1,28 2-7,-34-3 9,-1 0-3,0 1 0,-2-2 0,1 0-1,-1 2 10,-2-1-1,-1 1 1,2 0-8,0-1 26,-1 1-35,-2-2 2,-4 2 3,2-2 2,19 4-10,-21-5 43,1 3-30,-2 0-6,0-3 3,2 2-3,-3 1 1,-1-2-2,4 2-4,-3-2 11,-2 0 0,1 2 1,2-3 21,-2 3-22,1-3 1,-1 1 0,1 0-1,2 1 1,-2-1-1,1 0-1,1-1-1,-1 1 2,2-1-3,0 2 3,0-4 6,1 4 2,-1-2-2,2 1-6,-1-1-5,0 1 2,23-1-1,-21 0 2,-3 0 4,1 1-4,0-1 9,0 0-5,-1 0 6,0 2 3,-2-2 5,1 0 6,-2 0 10,2 0 6,-4 0 2,-1 0 6,1 0 3,13-2 52,-29 2-49,23 0 5,-23 0 6,21-1 11,-21 1-1,17-1 2,-17 1 1,15 0-4,-15 0-9,12-1 3,-12 1-5,0 0-10,16 0-2,-16 0-8,0 0-11,11-2 1,-11 2-5,0 0-8,0 0-3,0 0-4,15 0-18,-15 0-49,0 0-88,0 0-131,0 0-195,0 0-326,0 0-321</inkml:trace>
  <inkml:trace contextRef="#ctx0" brushRef="#br0" timeOffset="752676.5193">5074 10193 146,'0'0'212,"0"0"-70,0 0-20,0 0-35,0 0-11,0 0-13,0 0-4,5-8-7,-5 8 12,0 0-5,0 0 90,0 0-69,0 0-23,9-7 30,-9 7-35,0 0 14,0 0-37,0 0 19,6-8-32,-6 8 19,0 0-32,8-5 19,-8 5-22,0 0 15,9-4-18,2 3 7,-11 1 12,14-3-24,-14 3 22,20-1-24,-20 1 22,22-1-23,-9 0 23,0 1-22,2-2 23,1 2 3,0 0-3,2 0-29,0-1 24,3 1-22,20 0 15,-19 0 10,1 1-24,1-2 27,2 2-10,3-1 6,-1 0-25,1 0 28,0 0-22,2 0 23,1 2-22,-1-4 23,2 2-25,5 0 28,0-1-24,1-1 29,-1 2-24,3 0 25,-3-2-30,2 2 25,1 0-26,-1-3 32,-2 3-34,0 0 28,2 0-26,-2-1 24,-1 2-24,-1-1 24,-2 0-25,-2 3 1,31-1-10,-32 0 18,-1-1 12,0 2-18,-1-1 2,2 2 27,-2-1-28,0-1 21,2 1-17,-1-1 29,0 0-41,1 1 32,0-3-23,1 0 30,-1 0-33,42-2 25,-34-1-17,0 1 3,1-1-2,-3 1-1,1-1 5,1 1-4,-4-1 2,0 1-2,-4 0-1,-1 1 1,1-1-2,0 0 3,-1 2 0,1-3-1,32 2 10,-26 0-9,-5-1 0,5 2 31,-2-1-30,2 0 0,1-2-1,-3 3 4,4-3 3,-4 3 4,1-1 14,-5 0 3,0-1-5,-3 1 3,1 0 0,21 0 21,-30-1-29,1 2 6,-2-1 2,-1 1-3,-3 0-7,-1-1 0,0 1-3,-14 0-5,23 0-2,-23 0-3,19 0-1,-19 0-6,17 0 3,-17 0-21,19 0-121,-19 0 11,0 0-38,15 2-26,-15-2-91,0 0-229,0 0-9</inkml:trace>
  <inkml:trace contextRef="#ctx0" brushRef="#br0" timeOffset="753895.0631">4969 13547 17,'0'0'265,"0"0"-74,-11 4-16,11-4-44,0 0 1,0 0-33,0 0 1,0 0-28,-15 0 8,15 0-27,0 0 15,0 0-23,0 0 15,0 0-37,0 0 11,0 0-25,0 0 19,-7-5-21,7 5 19,0 0-15,13-4 22,-13 4-26,19-3 21,-6 1-16,6-2 28,4-1-26,7-1 36,52-8 29,-31 4-46,3 0 37,14-5-13,6-2-14,6-1-3,8-2-14,19-4-5,6 1 4,3 0-2,1 1-6,-2 1-11,-1-1-2,-20 7-4,-1-2 1,89-14-3,-98 18 0,-7 0 2,-6 1 3,-14 6-4,-5-4 1,-6 6-2,-9-2 0,0 2 0,-9 2 2,-1-1 16,0 1-34,-5 1-12,-1 0-34,-1 0-21,18-1-186,-25 2 67,-2-1-295,1-1 8</inkml:trace>
  <inkml:trace contextRef="#ctx0" brushRef="#br0" timeOffset="754764.3999">5165 11708 201,'0'0'254,"-11"-4"-44,11 4-64,0 0-13,-12-5-45,12 5 45,-8-5-57,8 5-55,0 0 4,0 0-15,0 0 9,0 0-10,0 0 11,0 0-20,16-6 15,-3 5-19,4 1 17,3-1-16,7 2 13,4-1-7,47 0 5,-36 1 5,10 1-14,3-2 16,3 3-18,3-3 15,3 0-14,14 0 15,5-3-15,4 1 15,2-2-14,3 1 24,3-5-17,-1 2 9,5-1-5,107-10 17,-102 9-16,0-1 0,-2 0 1,1 0 2,0 2-9,1-2 5,-1 2-8,0 0-1,1 0 1,-5 1-1,0-1 1,-3 0-8,-1 0 12,-3 0-9,85-7 10,-93 5 7,-2 4-14,-4-2 36,-3-1-26,-4 3 42,-11 1-38,-3-3 1,-2 2 29,-3 0-42,-2 0 36,-2 0-27,-9 1-1,0 1 3,-2-2 2,-2 1-7,-1-2 35,-6 3-45,0-1 37,-4 2-47,-3 0-9,-2-1-69,-4 2-59,0 1-84,-3-2-225,-12 2 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35:02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19268 6996 205,'0'0'328,"0"0"-47,2-8-67,-2 8 20,0 0-73,1-11 48,-1 11-74,0 0 14,3-12 14,-3 12 46,0 0-73,0 0 34,1-12-75,-1 12 30,0 0-72,0 0 30,0 0-63,0 0 41,2-10-53,-2 10 22,0 0-55,0 0 50,0 0-56,2 10 54,-1 11-29,-1-1 24,0 7 75,0 9-14,-1 1-10,-1 9-62,2 1 43,1-2-58,0-1 50,3-2-55,0-7-1,2 2 5,-1-3 3,0-1 2,2-1-12,7 28-80,-7-33-44,-1-4-47,-1-4-32,0-3-10,1 0-48,-2-2-61,-4-14-243,4 14-94</inkml:trace>
  <inkml:trace contextRef="#ctx0" brushRef="#br0" timeOffset="393.9986">19401 6965 395,'0'0'355,"-4"-12"-116,4 12-38,-3-12-34,3 12-15,-2-14-26,2 14-6,-2-17-15,4 7-22,0 0-22,2-1 49,1-1-85,3 1 52,2 0-73,3-2 58,2 2-52,0 0 24,1 3-62,-1 1 47,3 3-62,-1 1 55,15 5-34,-17 2-15,-2 2 59,-2 2-55,-2 5 12,-2 0 57,-5 3-53,-2 2 57,-2 4-65,-6 2 65,-3 0-58,-4 3 71,0-3-66,-7 4 63,-1 0-8,2-4-9,1-3-4,1-1-2,1-3-12,4-3-42,3-3-63,-1-4-147,5-3-438,7-4-182</inkml:trace>
  <inkml:trace contextRef="#ctx0" brushRef="#br0" timeOffset="2129.1539">20116 6875 69,'5'-9'297,"-5"9"-77,0 0-35,0 0-10,4-8-22,-4 8 19,0 0-60,0 0 24,4-12-52,-4 12 36,0 0-50,4-10 45,-4 10-71,0 0 48,0 0-70,4-9 46,-4 9-69,0 0 51,0 0-57,0 0 46,0 0-34,0 0-26,0 0 17,0 0 8,7 7 8,-7-7 0,-1 24 7,-3-7-11,2 7 66,-2 1-79,-1 7 64,-2 3-76,-1 5 62,0-2-6,-1 3-68,-9 38 40,9-41 27,2-7-66,0 1 7,1-2 16,-2-2-4,3-5-1,-1-2 2,3-4 4,-1-2 7,-1 0 4,2-4 11,1 0 39,2-11 51,-5 18 33,5-18-7,-6 11-25,6-11-30,0 0 22,-9-3-78,9 3 37,-6-20-65,5 3 47,1-2-61,1-9 53,3-4-43,-2-3 33,5-7-59,1 1 54,1 0-52,13-42 24,-8 44-20,2 0 3,0 1 54,1 4-58,1 3 55,-5 5-52,1 4 55,-4 4-58,2 0 50,-1 3-39,-2 3 34,0 3-57,1 2 54,-1 1-47,10 6 20,-10 5-9,3-1 5,0 7 8,3 3-2,-2 3 9,3 5 45,-1 2-56,-1 2 54,4 6-60,-2-3 51,0 3-53,-2-6 54,0 1-55,-1-1 55,1-2-55,-2 1 59,0-3-54,-2-3 53,1-1-81,-2-1 8,1-2-117,-2-3-1,-1 1-67,0-5-53,0 2-436,0-4-221</inkml:trace>
  <inkml:trace contextRef="#ctx0" brushRef="#br0" timeOffset="3603.6875">21161 6621 231,'0'0'351,"0"0"-90,3-11-59,-3 11-40,0 0-38,0 0-28,0 0-20,-4-11 1,4 11-24,0 0-10,0 0-4,-19 1 33,19-1-39,-12 7 7,5-1-9,-1 5-5,-3-1-40,2 5 65,-4 4-58,0 4 54,0 5-42,-2 4-2,1 3 48,0 2-57,1 1 46,2 1-55,-6 31 49,12-36 32,2-1-47,2-4 45,2-4-70,2 4 64,1-4-66,2-3 74,3 1-70,2-3 63,1-3-63,0-1 13,4-3 10,1-4 5,-2-3 11,2-1 53,-2-5-45,4-2 43,-1-2-55,4-5 52,1-5-60,0-4 56,-4-1-61,4-9 45,-3-2-57,-6-2 62,2-2-37,-3-2 14,-4 6 1,-2-1 42,2-31-28,-8 35-74,1 2 50,-2 3-63,0 3 36,-3 0-53,2 3-68,-2 2-64,-1 1-75,-1 5-17,5 8-38,-9-10-394,9 10-207</inkml:trace>
  <inkml:trace contextRef="#ctx0" brushRef="#br0" timeOffset="3891.6938">20984 6959 138,'0'0'333,"4"-16"-83,2 8-61,0-3-26,3 2-22,16-11 123,-13 10-171,2 3-17,1 0-15,0 3-8,-1 2 4,0 2-1,0 2-12,2 3 6,0 2-13,2 2-11,0 3 1,3 4 89,0 1-69,-1-1 55,2 2-80,1-1 60,-1 1-61,0-4 58,2 1-60,-1-4 58,-2 1-54,3-6 75,0 1-66,0-4 55,2-1-70,-4-2 48,2-3-40,0-2 7,-1-2-73,19-12-84,-23 6-5,-2-1-23,-1 2-28,-1-3-40,-1 1-61,-3 0-303,0 1-98</inkml:trace>
  <inkml:trace contextRef="#ctx0" brushRef="#br0" timeOffset="5271.6921">21946 6472 100,'0'0'413,"-1"-11"-90,1 11-27,0 0-22,0 0-24,-3-11-10,3 11-13,0 0 165,-1-12-237,1 12-23,0 0-20,0 0-29,0 0-26,0 0-22,0 0-13,4-10-8,-4 10-12,6 7 11,1-1 10,3 5 2,2 4-6,5 4-43,23 27 25,-17-19 29,-1 1-57,2-2 55,-1 0-55,1 0 6,0-1 7,-3-4 3,-1 0 0,0-3 9,-1 1 2,-2-5-2,-1-2 4,0 0 3,0 1 1,-4-5 7,1 0 25,0 0 35,-4-3 38,-9-5 25,19 1-33,-10-5-15,-1 0-22,2-9-13,0-2 27,-1-5-72,-1-7 45,-1-3-67,0-4 43,-2-7-72,4-43 8,-5 50 45,-2 0-53,2 0 30,-1 3-105,-1 6 28,2 1-97,0 2 10,1 1-97,1 4-13,2 2-51,1 1-418,-1 2-269</inkml:trace>
  <inkml:trace contextRef="#ctx0" brushRef="#br0" timeOffset="5891.692">23129 6181 695,'0'0'344,"9"-7"-69,-9 7-82,0 0-45,12-2-28,-12 2 34,7 6-87,-7-6 82,7 17-38,-2-1 49,-1 2-1,1 4-22,-1 2-30,-1 3-24,6 33 40,-3-28-82,-3-3-8,4 2-55,-4-6 52,1-1-55,0 2 56,-1-4-56,1 0 55,-2-6-52,0 1 52,0-3-51,-1 0 59,2-3-53,-3-11 86,1 17-4,-1-17 85,-4 15-79,4-15 44,-11 5-69,11-5 38,-21 0-68,10-3 58,-3-2-52,-3-7 46,1-1-62,0-2 47,0-6-66,0-3 58,1-2-69,-11-44 24,19 37 10,3 1-58,3-1 57,3 0-52,3-1 0,5 3-5,3-3 50,4 3-71,2 2 48,3 2-50,2 2 59,2 2-43,-3 4 58,2 4-53,26-13 21,-24 17 44,-4 2-56,-2 4 57,-1 2-54,-1 1 53,-5 2-55,3 3 63,-6 2-55,-2 0 54,0 2-53,-2 2 57,-4 0-53,-1 1 53,-2 2-56,-2 3 56,-1-1-44,-4 0 41,-2 4-56,-1 1 62,-4 3-6,1 0-6,-1 0-2,-1-1-3,3-1 0,1-1-5,2 0 2,1-2 0,2-2-6,1 2 12,2 12 42,6-17-30,-1 2-4,6 1-55,1 2 76,3-4-45,3 1 68,0-2-54,4 2 63,4-1-54,1-2 49,-3 1-62,2-3 51,0-1-62,-2 2 57,24 4-25,-23-6-71,-3-3 25,2 2-99,-3-3 9,-2 3-119,3-1-22,-2-3-120,5 4-170,-4-5-286,0 1-355</inkml:trace>
  <inkml:trace contextRef="#ctx0" brushRef="#br0" timeOffset="7256.6875">25134 5888 539,'-8'-7'475,"3"0"-102,5 7-85,-9-10-62,9 10-48,-6-8-37,6 8-26,-7-11 36,7 11-85,0 0-1,-5-8 11,5 8-33,0 0 11,0 0-27,7-9 17,-7 9-28,19-6-1,-2 2-4,2 2 3,6-5-5,2 2-3,5-3 1,1 3-4,2-2-9,-2 1-19,-1 0-15,1 0-18,-1 1-25,-5 0-42,0-1-47,-2 1-98,1 1-415,-3 1-192</inkml:trace>
  <inkml:trace contextRef="#ctx0" brushRef="#br0" timeOffset="7482.2579">25092 6168 303,'0'0'342,"-1"13"-74,1-13-28,10 7-25,-10-7-64,19 1 53,-5-1-91,5-3 62,5-2-79,1-2-32,6 1-9,1-5-10,1 3-18,8-4-29,-3 0-25,2 0 14,-1-1-98,-2 0-43,0 1-59,22-13-964</inkml:trace>
  <inkml:trace contextRef="#ctx0" brushRef="#br0" timeOffset="7933.26">26101 5612 432,'0'0'356,"0"0"-85,0 0-59,0 0-21,-9 12-72,2-4 10,0 5-52,1 1 13,-1 2-52,-4 4 24,-2 20-18,8-20-21,1 0 0,-1 0-1,4-2-1,1 1-43,1-2 61,4 0-41,-1-4 76,1 2-55,5-4 75,2-1-75,-1-3 56,4-2-71,1-3 58,20-6-9,-17-1-16,0-4-9,2 0-7,-5-2-3,1 1 11,-3 1 27,-1 3-5,-4-1-15,1 2-6,-2 0-24,-8 5-15,13-7 0,-13 7 4,0 0-3,15 1 3,-15-1-12,0 0 5,6 8-16,-6-8 3,7 8 3,-7-8-1,11 8 12,-4-4 6,-7-4 6,17 5 0,-5-3 6,-1-2-1,3-1-3,1 0 19,15-7 46,-12 1-31,-5 0 4,1-1 25,-3-1-11,2 0 35,-3-1-15,-2 1 15,-1 0-33,-1 1 0,0 0-29,-2 2-13,-4 6-60,5-13-24,-5 13-63,8-19-228,-8 19 101,4-11-80,-4 11-349,10-17-196</inkml:trace>
  <inkml:trace contextRef="#ctx0" brushRef="#br0" timeOffset="8304.2537">27066 5178 381,'8'-16'489,"1"4"-79,3-10 126,-12 22-368,8-14-1,-8 14-68,0 0-12,0 0-33,0 0 8,0 0-39,-16 7 15,10 4-25,-1 3-4,-1 3 2,-4 2-2,1 8-62,2 1 77,-3 1-3,1 1-4,3 3-3,-2 4 2,3-3 20,3 0-25,0-1-7,-1 0 5,2 1-12,1-1-60,2-6-23,-2 1-23,2-1-4,-2-3-13,2 0-31,-7 17-165,3-24 170,-1-2 0,-4-1 20,0-2 4,-2-3 21,-3-1 48,1-3 41,-3 0 79,3 0 33,-1-5 96,1 0-20,0 0 43,1-3-5,1-1 4,-7-6 161,11 3-218,3-1-15,-1-2-46,3-1 5,2-1-37,4-2 5,1 0-34,4-4-9,5 0-61,3-3-15,3-2-48,6 0-104,5-2-6,-2 2-73,7-1-32,0 1-288,2-1-115</inkml:trace>
  <inkml:trace contextRef="#ctx0" brushRef="#br0" timeOffset="8544.2573">27677 5020 126,'10'-17'421,"-1"0"-86,-2 4-9,0 0-88,-1 3-23,-3 2-76,-3 8-1,6-10-55,-6 10 98,0 0-98,-6 15-47,2-3 18,-1 4-40,-2 5 20,-4 6-28,0 4 26,0 5-29,-1 2 4,-1 4 3,-1-1-3,1 2 10,1 1 14,1-1-20,1 0 20,-2-1-37,3-1 3,0-2-74,-1 0-28,4-8-64,1-1-17,-1-4-52,4-3-81,-1-5-145,-1 1 54</inkml:trace>
  <inkml:trace contextRef="#ctx0" brushRef="#br0" timeOffset="8753.2577">27409 5509 326,'4'-10'524,"1"-2"-122,1 3-98,2-2-61,4-1-47,3-2-34,2 2-8,6-1-23,1-2 1,2 1 9,0 0 3,-1 2-6,2 0-10,2 2-19,27-12 85,-29 13-92,-4 1-10,-3 1-2,3 0-12,-6 2-13,-1 0-9,0 0-18,-2 1 1,-2-1-12,0 2-32,-1 0-47,-11 3-64,16-5-78,-16 5-109,19-6-1039,-19 6-60</inkml:trace>
  <inkml:trace contextRef="#ctx0" brushRef="#br0" timeOffset="10576.7886">19706 9039 222,'-3'-10'331,"3"10"-55,0 0-33,0 0-25,-3-10-12,3 10-3,0 0-2,0 0 1,-3-4 148,0-6-201,3 10-22,0 0-23,0 0-24,0 0-23,0 0-14,0 0-8,0 0-18,-1-11-12,1 11-13,0 0-6,0 0 5,0 0-2,4 9 1,4 7-3,-4-3 12,2 2-6,1 3 12,1 4-2,0 0 1,2 2 2,0 3-1,-1-1 45,3 1-54,-1 0 47,-2-2-60,3 3 33,-3-4-80,-2-2 23,1-2-101,1 1-19,-1-4 12,-3 0-33,1-3-12,-2-2-17,2-2-14,-3 0-88,-3-10-136,0 0 74</inkml:trace>
  <inkml:trace contextRef="#ctx0" brushRef="#br0" timeOffset="10820.7905">19780 9171 241,'-6'-21'381,"2"2"-78,-1-2-51,2 3-38,-2-21 127,5 22-219,1-3-18,1 2-32,1 1-15,5-3-8,1 2 49,3 1-83,0 1 57,5 3-78,2 1 58,-1 3-69,2 4 63,1 3-72,-3 2 69,1 3-70,-1 1 5,0 6 7,-3 3 1,-1-1 7,-4 4 5,-3 0 1,-4 2 10,-3-1 5,-3 4 7,-5 1 4,-2 1 2,-4 1-1,-3-2 0,1-1-6,-18 16 7,20-23-28,0-2-51,3-2-77,0-5-125,-1 2-404,12-7-167</inkml:trace>
  <inkml:trace contextRef="#ctx0" brushRef="#br0" timeOffset="11356.7804">20381 8897 102,'0'0'435,"7"-9"-116,-7 9-63,4-9-49,-4 9-39,5-7-36,-5 7-30,0 0-21,0 0-21,3-3 24,-3 3-48,10 3 3,-10-3 12,6 16 5,-3-4-5,-1 2-4,1 3-2,0 1-3,0 4-4,0 1-5,-2 2-6,2-3-8,-1 0-1,0-3 0,-1 2-2,-1-1 4,1-3-9,2 0-2,-3-3 1,0-1 2,1-3 12,-1-10 27,0 21 36,0-21 34,0 15 15,0-15-39,0 0-19,-6 7-19,6-7-20,-11-19-33,8 4-9,0-2-18,2-7 13,-1-1 0,2-1 0,0-3 56,3 3-55,0-1 55,0 1-43,3 1 50,-1 3-61,4 1 52,-2-1-62,2 3 48,16-10-25,-10 16-29,-2 4 53,1 3-56,1 2 53,-2 3-53,5 4 56,-3 2-55,3 2 58,1 2-57,-2 2 56,0 4-59,-1-1 8,0 1 4,-1 1-8,0 1-8,-2 0-17,-1 0-17,-1-1-55,-1 0-59,0-1-14,-2-1-64,0-3-46,-2-1-387,3-2-197</inkml:trace>
  <inkml:trace contextRef="#ctx0" brushRef="#br0" timeOffset="11765.7819">21180 8628 320,'3'-18'348,"0"2"-79,-2 1 0,-1 1-37,1 1-18,-1-1-6,1 2-15,-1 0-3,0 12-39,-1-20-18,1 20-29,0-16-12,0 16-39,-1-13-2,1 13-29,0 0 4,-3-9-19,3 9 19,0 0-12,-9 14-2,2-4-1,2 5 10,-3 4 12,0 3 19,-7 32 1,7-24-47,3-1 51,0 3-57,-1-2 56,3-3-63,2-1 9,0 0 2,2-1 3,0 0-1,2-3-1,-1-1 2,5-1 5,-1-2 6,0-2-13,12 8 22,-7-15-1,-1-1-5,2-4 9,0-1-3,2-5 0,0 0-2,1-5-15,2-3 7,0-5 49,-2-6-64,2-1 40,-5-7-77,1-4 59,-4 3-66,-2-3 68,-2 2-36,-3 3 21,0 1-1,-2 3-6,0 4-6,-2 1-10,1 1-40,-2 3-55,0 2-50,-3 1-18,1 5-6,5 7 13,-14-7-31,14 7-3,-25 9-309,13-2-58,1 3-85</inkml:trace>
  <inkml:trace contextRef="#ctx0" brushRef="#br0" timeOffset="12005.7831">21018 8809 180,'0'0'367,"-6"-7"-17,6 7-111,-4-9 13,4 9-97,0-15-32,0 15-16,3-17 0,0 9-19,3-3-9,1 1-7,1-1-6,2 0-1,1 3-11,1-1-13,0 1-10,2 1-5,0 3 1,0 1-12,0 2 7,1 1 12,1 4-5,3-2-2,0 3 49,23 9-6,-19-7-76,-2 1 51,0-1-80,2 0 33,-4 1-103,3-2 11,-3-2-60,-1 1-26,0-2-40,-2 0-93,-1-3-200,-1-3-11</inkml:trace>
  <inkml:trace contextRef="#ctx0" brushRef="#br0" timeOffset="12206.7822">21690 8342 255,'20'-35'777,"-13"21"-548,5 3 17,-3 0-115,1 2 26,0 4-78,2 1 57,0 3-74,1 2 11,1 3-3,3 4 8,2 5-10,0 9-9,4 5 6,0 7 25,18 46 82,-21-28-113,-1 0-14,-7-4-3,-3 2-12,-2 0-3,-6 1-10,-4-1-20,-1 0-6,-5-1-31,-6 7-13,-4-5-34,-4-1-35,-4-6-36,-5 2-31,-2-5-105,-12-2-339,-2-4-145</inkml:trace>
  <inkml:trace contextRef="#ctx0" brushRef="#br0" timeOffset="12660.7843">19583 8771 68,'-4'-11'344,"1"2"-81,-1 0 28,0 1-65,4 8-30,-8-15-27,8 15-31,-11-15 50,11 15-125,-12-4-10,12 4-17,-16 8-9,5 6 66,-4 7-73,-3 9 10,0 7 14,1 3 19,-2 13 5,-1 5-4,5 5 3,-2-2 0,7 3 48,2-2-66,3-9 42,7-2-61,4-5 6,4-1 2,5-6-6,7-2-5,5-5 1,6-6-7,7-5-2,4-6-5,6-6-35,4-6-47,4-6-82,14-8-77,75-32-839,-71 11 121</inkml:trace>
  <inkml:trace contextRef="#ctx0" brushRef="#br0" timeOffset="13397.7925">22424 7998 303,'0'0'257,"0"-18"-46,0 18-33,2-18-2,-2 18-42,3-17 40,-3 17-45,3-17 49,-3 17-69,2-14 13,2 0 123,-4 14-131,3-8-90,-3 8 47,0 0-73,6-7 63,-6 7-56,10 7 54,-10-7-39,10 19 69,-3-3-51,2 2 55,-2 4-60,2 3 44,0 3-60,13 27 80,-9-28-90,-2-4 5,1 1 5,3-3 3,-1 1 3,3-3-2,-2-2 0,3-3-9,0-2 16,1-3-6,0-1 22,-1-4-2,3-2 20,-2-2-14,0-2 19,1-3-3,1-5-10,-3-3-13,-1-8 45,-2-2-77,-1-4 33,-5-3-82,-3-4 54,0 3-53,-3-3 61,-3 7-42,1 1 7,-1 4 6,-1 2-9,-1-14-96,2 20-12,0 2-61,0-1-53,0 13-41,0-16-17,0 16 21,3-13 19,-3 13-336,7-7-105</inkml:trace>
  <inkml:trace contextRef="#ctx0" brushRef="#br0" timeOffset="13905.7834">23252 7752 27,'15'-3'431,"-15"3"-128,12-3-77,-12 3-45,0 0-40,14 3-15,-14-3 35,10 9-66,-5-1 60,2 4-68,-2 3 73,2 3-82,1 3 50,6 24 43,-6-19-122,1-1 51,-2-1-68,1-2 53,-2 0-63,2 0 41,-2-3-54,0-3-4,-1-2-1,-1 0 8,-1 0 8,1-5 22,-4-9 83,3 16-52,-5-4 73,2-12-66,-12 4-71,12-4 49,-20-7-65,6 0 51,-1-5-61,-2-3 50,-3-5-77,-1-9 44,1-2-66,5-2 56,-1-1-47,6 4 14,1-2 4,3 2 15,3 6 16,2-4-15,2 5 3,3-1 2,4 0 2,3-2-1,3 2 57,4 1-63,4 2 53,-1 0-56,3 5 56,0 1-61,-2 5 50,-2 3-57,15 2 2,-16 8 5,-3 3 5,1 3 4,-2 4 13,-3 4 7,-2 1 0,-1 4-3,-4 0 57,-2 3-69,-2 0 60,0 2-52,-1-1 65,0-1-63,0 0 58,2 25 37,-2-25-51,2-1 80,2-2-69,3-1 49,0-1-57,3-3 62,4-1-55,0-2-2,3-2-5,2-4-7,3 0 47,2-2-63,2-2 41,-2-1-65,4 0 31,-1-2-85,2-1 12,-1 0-116,2 0 15,-3-1-115,-3 1-15,-4 0-76,0 0-480,-5 1-376</inkml:trace>
  <inkml:trace contextRef="#ctx0" brushRef="#br0" timeOffset="15205.7828">19951 10657 61,'0'0'202,"0"0"-24,9-7-10,-9 7-9,0 0-5,7-7-5,-7 7 19,0 0-50,0 0 13,7-6-31,-7 6 3,0 0-19,0 0-1,0 0-14,0 0 8,8-6 1,-8 6 2,0 0 13,0 0-11,0 0 1,0 0-5,0 0 6,0 0 2,0 0-18,0 0-14,0 0 8,0 0 61,6-5-78,-6 5 8,0 0-16,0 0 12,0 0-19,0 0 18,0 0-10,0 0 17,0 0-18,0 0 15,0 0-22,0 0 5,0 0-21,0 0 9,0 0-11,0 0-10,0 0-21,0 0 10,0 0-11,0 0 17,12 7-11,-12-7 21,9 11-19,-4-3 17,2 0-11,0 3 11,1 0 4,1 1-4,-2 2-3,2-1 2,-1 1-6,-2 0 2,4 4-1,-1-2 0,-2-1 2,1 3-1,2-1-1,-3 1 3,1-1 3,0-3-4,-2 1 3,0-1-3,1-1-2,-2 0 1,5 7 2,-6-11 3,-4-9 2,6 15 13,-6-15 13,4 11 22,-4-11-1,0 0-5,0 0-11,-4 9-12,4-9-14,-9-5-9,2-2-19,-2-3-12,-3-5-7,-12-26-7,12 15 15,-1-3-20,2 3 24,1-4-3,2 1 20,2 1-2,2 1-7,3 0-4,1-2 0,2 2 51,5-1-59,-1 1 59,4 1-61,2 1 52,13-14-31,-9 24-24,0 2 48,2 2-57,-1 5 5,1 2 0,-2 4 2,2 3 9,-1 3 7,-2 2-2,1 4 0,-4 1 4,0 1 4,-6 1-8,2 0 19,-6-1-9,0 3 11,-2 0-8,-4-1 14,-2 1-12,-3 1 11,-2-1-13,0-2 8,-2-1-26,1-3-25,0-3-42,0-1-123,0-4-77,12-3-171,-20-2-189</inkml:trace>
  <inkml:trace contextRef="#ctx0" brushRef="#br0" timeOffset="15843.3355">21004 10379 13,'0'0'363,"0"0"-94,0 0-82,0 0-14,9 7-51,-9-7-10,9 15-30,-5-5-11,1 2-8,0 3 2,2 1-9,-1 2 14,1 0-35,0 2-3,1-2 7,-2 2 23,0-4-2,-2-2-19,1 1-6,-2-2 14,-1-2 2,1 0 12,-3-11 18,1 17 20,-1-17 1,-2 15-22,-7-10 38,9-5-61,-15 0-8,15 0-15,-19-12-11,8-1-4,1-3-6,1-3-16,-1-6-8,2 1 18,4 0 33,0-3-59,4 3 1,3-1 4,2 1-5,15-27 5,-5 25 6,1 6 0,3-1 11,2 4-8,2 2 7,-4 6-2,1 4-2,-1 2 4,0 3 0,1 3 2,-1 1-2,-1 5 3,1 0-5,-2 2 4,-1 2 6,-2 1 43,-1 1-62,-1-3 7,-2 2 0,-1-1-1,-1-1-30,-2 0-41,1 0-50,0-2-46,-2 0-42,1-4-23,-6-6-374,14 8-120</inkml:trace>
  <inkml:trace contextRef="#ctx0" brushRef="#br0" timeOffset="16114.4553">22018 9796 308,'-4'-13'330,"4"13"-86,0 0-44,-13 0-26,4 4-30,1 7-14,-1 0-5,0 6 5,-2 4 6,1 5 10,1 4-25,-1 1-19,2 2-22,3 2-7,2 0-16,1-1 8,3 1 22,5 28-51,2-33-26,-2-3 4,4 0 3,1-3-9,-1-4-1,3-3-16,1-3-23,2 1-45,0-5-23,3-2-59,0-4-54,-1-2-79,4-4-290,-1-3-97</inkml:trace>
  <inkml:trace contextRef="#ctx0" brushRef="#br0" timeOffset="16452.4552">22484 9837 182,'4'-14'516,"-3"4"-116,-1 10-80,4-15-74,-4 15-51,2-12-42,-2 12-30,0 0-15,0 0 4,0 0-13,-14 25 130,9-8-120,2 4 13,0 3-23,0 1-11,3-1-10,0 4-8,3-2 3,0-1 58,2 0-66,2 3 45,1-6-72,0 1-1,3-5-4,-1-3-4,2 0 0,0-3-7,0-5-3,3 0-1,1-4-2,-1-3-5,2-5 7,2-2-9,0-3 0,-1-4-5,2-5-31,-3-3 12,2-10-31,-3-3-9,-3 0-11,6-43-27,-13 45 86,-5 7 85,0-2-55,-2 4 41,-2 0-69,-1 1 43,0 5-75,-3 1 37,2 2-76,-1 3 42,-3 2-82,0 3 32,9 7-71,-17-4 45,-3 11-318,9 2 208,0 2-18,1 3-19,-2 2-32,2 2-262,1 0-62</inkml:trace>
  <inkml:trace contextRef="#ctx0" brushRef="#br0" timeOffset="16672.4523">22490 9989 74,'0'0'358,"-14"-1"-93,14 1-48,-7-8-7,3-1-61,4 9-7,-3-20-15,3 20 8,1-22 6,1 10-1,4-12 73,-1 9-129,3 3-32,1 1-8,0 0-9,2 2-13,2 0 3,-1 4-2,0 2-3,1 3-1,1 2-3,2 3 3,0 0 1,0 2-7,3 3 2,16 12 24,-15-9-29,-2 0-8,1-1 4,1 2-6,-1-2-3,2-2-21,0-2-39,0 0-28,3-2-49,0-3-52,-2 0-71,-3-4-318,4-2-96</inkml:trace>
  <inkml:trace contextRef="#ctx0" brushRef="#br0" timeOffset="16994.4538">23248 9515 409,'0'0'392,"0"0"-99,4-11-68,-4 11-53,0 0-35,0 0 112,2 14-116,-2-14 2,3 22-7,-2-8-21,2 2-2,-1 2-7,5 1-15,-2 0-10,1 1-16,1-2-6,-1-2 4,3-2 2,-3 1-2,2-3 6,-1 0-2,1-1-4,0-2 12,0-2 16,1-1 18,-9-6-1,18 5-13,-18-5-14,17-4-13,-8-1-14,-1-4-7,0-4-45,1-6-17,-3 0 35,-1-2-71,3-24 4,-7 28 60,2-2-65,0 4 20,-1 1-110,-1 3-54,0 0-41,2 0-24,-3 11-23,4-18-8,-4 18-83,7-17-171,-7 17-67</inkml:trace>
  <inkml:trace contextRef="#ctx0" brushRef="#br0" timeOffset="17508.4534">23762 9361 370,'0'0'290,"9"11"-50,-9-11-37,7 17-26,-3-7-15,1 5 11,0 2 11,-1-1-20,3 3-23,-2 1-17,2 0-19,0 1-11,7 20 45,-8-21-83,3-1 4,0-1 6,-1-1-11,-2-3-11,2 0-4,-2-2-10,-2-2-3,1-1 2,-1 0 28,-4-9 42,8 14 30,-8-14 20,5 8-24,-5-8 25,0 0-110,0 0-8,-14-11-18,6 1-8,0-2-9,-3-2-3,1-3 1,-1-1 19,-1-1-20,1-1 9,1-1 18,-2 2 12,3-3-3,-1 4-2,0-3 14,1 0 25,3 3 5,0-1-29,-1 2 16,3 0-40,2 0 13,1 1-39,1-1 7,1 2-34,1-2 15,4 3-26,0 0 17,0 1-27,1 0 25,12-8-60,-9 12 43,0 1 8,3-1-17,-1 4 22,0 0-25,-1 1 2,-1 1-16,2 3 15,-12 0 0,20 0-11,-20 0 5,19 3 10,-19-3 12,15 7 10,-1 3-19,-7-4 31,-2 1 3,0 1 5,1-1 0,-6-7 1,8 17 3,-4-7 0,0 0 52,-2-1-58,2 1 54,1 0-58,-1-1 55,0 1-57,1-2 56,0 1-47,2-1 49,1-2-55,1 1 60,0-2-62,5 2 54,-1-3-71,6 0 34,-2-3-101,3 0-79,3-2-34,3-2-56,-3-1-70,1-2-304,-1 2-156</inkml:trace>
  <inkml:trace contextRef="#ctx0" brushRef="#br0" timeOffset="17785.4495">24427 8956 263,'0'-12'469,"0"12"-92,3-18-75,-3 18-64,3-15-40,-3 15-48,2-11-34,-2 11-28,8-9-21,-8 9-16,13-1-13,-13 1 6,18 9 18,-6 1 9,23 21 117,-17-7-69,6 2-15,-2 5 7,0 1-6,-3 2-4,0-1-21,-3 1-11,-2 1-10,-4-4-1,-5 1 44,-4 3-63,-4 0 45,-4 4-82,-6 1-70,-6-1-140,-4-3-131,-12 8-643,1-5-575</inkml:trace>
  <inkml:trace contextRef="#ctx0" brushRef="#br0" timeOffset="19725.5538">17663 9726 286,'0'0'333,"0"0"-72,0 0-41,0 0-30,0 0-32,0 0-24,0 0-21,0 0-18,0 0-21,0 0-7,0 0-20,0 0-13,1-11-3,-1 11-4,0 0-3,0 0 2,0 0 2,0 0-2,8 9 11,-8-9 35,12 16 99,-5-6-87,0 1-19,4 0 11,0 3-19,2 1-6,1 1-15,-1-1 1,3 0 1,-2-1 3,2 1-18,-1-1 8,0-2-16,1-2 9,-1 0-14,14 4 17,-14-9-5,-3-3-14,4-2 18,1-4-5,1-3 13,2-6-12,1-6 16,5-8 8,0-8-15,3-14 60,-1-7-61,0-5 46,-1-3-39,0-1 51,21-60 175,-25 71-109,-6 11 24,-2 4-45,-2 4 10,-3 8-52,-1 6 2,-2 1-40,0 5-1,-2-1-27,0 3 2,1 1-77,-2 3-31,-1-2-73,-3 11-71,8-14-65,-8 14-4,8-7-10,-8 7-20,10-2-17,-10 2-97,11 5-309,-11-5-255</inkml:trace>
  <inkml:trace contextRef="#ctx0" brushRef="#br0" timeOffset="20503.5479">18815 11673 37,'-6'-8'470,"-2"0"-124,2 2-69,6 6-45,-9-12-37,9 12-26,-8-11-23,8 11-29,-7-7-22,7 7-23,-6-7-24,6 7-6,0 0 10,0 0 20,0 0 29,0 0 14,4 16-28,0-8-5,2 4-26,2 0 2,-1-1-8,12 14 25,-10-13-45,2-3-2,2 0 6,0-2 13,3-3 1,0 0-3,0-4-5,5-4-1,1-2-4,4-8 0,4-5-10,-2-5 27,-1-5-13,-1-3 16,24-50 78,-28 42-44,-3-2-28,-3 3 40,-1 5 0,-4 6 45,-2 3-50,0 5 19,-1 2-51,-3 3 14,0 3-52,-1 0 23,2 1-58,-2 3 14,-4 8-53,7-18 0,-7 18-57,5-11-28,-5 11-72,4-11-52,-4 11-63,6-9-30,-6 9 17,0 0-7,9-3-440,-9 3-301</inkml:trace>
  <inkml:trace contextRef="#ctx0" brushRef="#br0" timeOffset="30125.467">25258 7749 538,'0'0'507,"0"0"-118,0 0-90,9-4-65,0-1-37,2-3-32,5 0-52,4-5-25,3-2-13,10-3 2,3-3-21,6 2-2,8-4-12,4 0-9,3 1-15,0 2-39,54-18-121,-64 22 18,-1 1 1,-6 1-4,-2 0-1,-7 4 7,-4-1 11,-6 1 19,-3 1 32,-4-1-7,-4 0 27,1-1 8,-6 1 28,-2 1-8,-3 9 42,-5-31 60,0 20-46,-2-2 96,1 4-44,-1-1 17,0 0 57,1 2-72,6 8 50,-9-15-81,9 15 29,-5-10-77,5 10 44,0 0-61,0-12 43,0 12-57,9-5 55,-9 5-49,23-1 42,-6 2-61,4 2 9,2 1 0,4 1 2,6 2 52,-1 1-60,-1 3 57,-2 0-60,1 2 58,-6 0-60,-2 2 8,-6-1 12,5 16 1,-19-16 5,-2 2 0,-2 0 3,-8 3-9,2-1 12,-5 1-13,-2-2-4,0 0-32,-1-2-44,3-2-43,1-4-75,1-1-96,3-3-380,8-5-188</inkml:trace>
  <inkml:trace contextRef="#ctx0" brushRef="#br0" timeOffset="30612.6053">26915 6861 152,'11'-21'693,"-11"21"-426,8-15-31,-8 15-17,5-11-22,-5 11-33,7-9-34,-7 9-32,0 0-10,5-9-24,-5 9 2,0 0 22,-3 11-7,-1-1-10,-1 2-10,-4 20 38,5-15-60,2 0 48,-1 2-74,1-2 52,2 0-63,0 0 48,4-1-57,-3-1 51,3 0-59,4-4 57,0 2-58,1-6 54,2 2-64,3-3 50,-14-6-83,27 0 3,-12-4-15,3-2-3,-2-3-12,0-4-15,-1 1 18,1-2 15,-5 4 29,1 0 40,-3 1 12,-1 1-1,-1 2-7,0-1 15,-7 7-21,13-9-15,-13 9 12,0 0-3,0 0 0,13 4-6,-13-4-2,10 6 38,-10-6-42,13 6-1,-1-3-8,1 0 7,0-3-9,3 0 1,3 0 2,0-2 7,27-10-8,-24 3 20,-2 1 18,0-2 62,-4 3-2,-2-3 39,-3 2-16,-1 0-16,-4-1-8,1 2-12,-1-1-11,-6 8-9,6-15-14,-6 15-22,5-13-25,-5 13-44,5-14-53,-5 14-59,7-19-23,2 9-31,-3-2-63,8-2-263,-3-3-74</inkml:trace>
  <inkml:trace contextRef="#ctx0" brushRef="#br0" timeOffset="30924.1559">27907 6246 388,'10'-14'456,"-4"-1"-102,1 5-92,-2 1-56,-5 9-46,4-12-38,-4 12-12,0 0 100,-4 14-65,-1 1-60,0 4 41,-3 8-66,-2 4 50,2 8-13,-3 2-67,1 3 51,3-1-58,-1 1 50,1 2-61,-2-5-1,4 2 2,-1-2-3,3-7-4,0 0-14,0-4-15,-1 1-16,3-5-20,-2-1-28,0-1-6,-2-2-11,3-4-11,-1-2 0,-1-2 46,0-3-71,-1-3-6,-2-1-8,0-2 13,-6-2-83,13-3 150,-16-4 54,16 4 25,-13-8 35,13 8 22,-10-11 10,10 11 12,-8-13-10,8 13-11,-2-13-6,2 13-21,4-19-6,2 6-7,2 1-4,16-19-82,-8 13 3,4-2-62,4-6-70,1 1-65,5-4-187,-1-4 79</inkml:trace>
  <inkml:trace contextRef="#ctx0" brushRef="#br0" timeOffset="31119.1563">28363 6167 97,'18'-22'474,"-2"-2"-139,-2 7 49,-3 0-43,0 5-43,-2 0-40,-2 2-60,0 2-51,-2 1-43,-5 7-19,9-4-19,-5 14 61,-4 2-84,-2 6 49,0 7-74,-2 8 54,-1 3-12,2 7-14,0 0-4,0 2-17,0-1 0,3-8-66,0 3 44,-2 0-75,4-6 46,-2 2-89,0 28-192,0-37 130,0-1-17,0-3-18,0-1-44,-3-4-63,0-1-189,-2-3-4</inkml:trace>
  <inkml:trace contextRef="#ctx0" brushRef="#br0" timeOffset="31273.1617">28316 6689 378,'-2'-14'535,"5"4"-73,5 0-104,2-2-76,12-4-56,2-1-53,10-3-34,5-3-33,63-29 26,-50 27-197,5 1-43,-1 3-133,-9 4-174,-1-2-201,-1 2-129</inkml:trace>
  <inkml:trace contextRef="#ctx0" brushRef="#br0" timeOffset="31891.1609">26573 8724 312,'-14'9'1010,"14"-9"-646,-10 6-63,10-6-58,0 0-57,-10 5-42,10-5-23,0 0-2,12-6-5,1-1 13,7-3-17,5-4-19,9-5-16,4 0-17,2-3-11,60-29-12,-52 26-51,4-1-53,-9 7-34,-2-4-13,-1 2-2,-2 2 4,-4-2-16,-3 3 15,-6 1 12,-3 2-22,-6 1 17,-4 1 17,0 3 33,-7-2 35,4 4 36,-6-2 17,-3 10 26,6-15 8,-6 15-20,5-12-6,-5 12-13,4-9-8,-4 9-10,0 0-2,0 0-3,10-3 16,-10 3 25,15 12-22,-1-2 9,22 21 59,-13-12-28,4 4-8,-1 3-6,3-2 10,-2-2-5,0 2-10,-5-4-7,-4 1-5,0-3 2,-6-1 1,-1 0 50,-4-1-62,-3-2 52,-2 0-60,-4 12 47,0-14-7,-2 0-68,-3-3-45,2-1-70,5-8-105,-11 6-70,11-6-174,-7-5-216,7 5-200</inkml:trace>
  <inkml:trace contextRef="#ctx0" brushRef="#br0" timeOffset="32317.694">28014 8081 1038,'13'-15'456,"-2"6"-146,-2-1-5,-1 3-119,-3-1 1,4 3-88,-9 5 23,9-5-74,-9 5 45,0 0-58,3 13 69,-5-2-70,1 4 52,-3 2-46,2 0-27,0 0-2,1 3 2,0-4-3,1 1-1,1 0-1,-1 0-13,3-3 21,-1 1-18,2-5 15,1 2-11,3-2 15,2-3-15,-1-2 14,4-3-2,20-4 3,-16-5-15,3-1 36,-2-4-71,0-2 53,0 1-53,-3 1 70,-2 0-51,-1 3 59,-2 1-66,-4 1 56,4 2-77,-4-1 33,-6 6-57,11-6 54,-11 6-52,14-4 10,-14 4 57,0 0-62,13 4 47,-13-4-53,10 4 64,-10-4-56,14 2 67,-14-2-48,14-1 57,0-1-55,-3-1 58,3-4-59,-1 0 64,1-3-58,-1-2 62,4-1-55,-7-4 72,3-1-60,-3 1 97,0 0-48,-3 2 62,-2 1-69,0-1 41,0 3-59,-3 2 39,1-2-87,0 3 1,-1-1-128,2-9-272,0 11 147,-3-1-457,5-1-251</inkml:trace>
  <inkml:trace contextRef="#ctx0" brushRef="#br0" timeOffset="32542.6953">28994 7362 116,'12'-14'746,"-6"3"-209,0 1-134,1 1-86,-7 9-72,8-11-60,-8 11-47,0 0-22,0 0 1,0 0-21,-4 20-61,-3-5 58,1 5-62,-2 8 60,-2 3-61,2 6 3,1 4-4,-2 0 50,1 2-70,4 2 52,0 1-63,1-2 54,0 38-57,3-46-65,-1 0 32,1-1-71,0-6 32,0 0-90,1-3-24,-2-2-23,1-4-23,0-1-29,-3-2-86,0-5-219,-1 0-88</inkml:trace>
  <inkml:trace contextRef="#ctx0" brushRef="#br0" timeOffset="32679.8894">28764 8054 458,'-7'-5'619,"7"5"-196,-8-11-34,8 11-133,-4-11-12,4 11-119,3-14 17,2 4-94,1-1 18,5 0-78,2-1 16,5-3-125,2-1-50,2-1-41,8-4-42,-2 0-90,5-1-175,-1-3-21</inkml:trace>
  <inkml:trace contextRef="#ctx0" brushRef="#br0" timeOffset="32891.8805">29466 7362 461,'11'-15'542,"0"-1"-84,-3 5-77,6-9 168,-7 14-379,-7 6-42,10-11-32,-10 11-6,0 0 27,8 11-5,-8 1 0,0 4-59,-2 9 56,0 0-64,-2 9-13,0 9 2,-2-2 45,3 7-66,-1-4 52,2 2-64,-1 0 57,2-2-71,0-6 48,-1 1-85,2-3 42,0-2-78,0-4 5,0-3-81,0 0 52,-1-4-78,1-2 4,-2-1 43,0-5-35,-4 10-260,1-17 92,5-8-205,-13 5-62</inkml:trace>
  <inkml:trace contextRef="#ctx0" brushRef="#br0" timeOffset="33058.88">29390 7977 227,'0'0'561,"0"-19"163,4 11-461,1 1 48,3-1-68,2-3 31,5-2-70,3-1 59,5-4-55,8-1 78,1 0-69,4-1-16,1 1-12,2-1-55,-2 3 11,1 1-54,-3-1 16,-1 3-51,-6 2 17,-1 1-36,-7 2 1,-1 1-80,-4 1-20,-2 0-64,-1 3-65,-3-2-52,-2 2-73,-7 4-173,3-10-566,-3 10-672</inkml:trace>
  <inkml:trace contextRef="#ctx0" brushRef="#br0" timeOffset="33855.4286">21177 5361 249,'0'0'599,"-8"-12"-188,8 12-44,-5-8-132,5 8-10,0 0-101,0 0 27,-3-12-91,3 12 40,0 0-49,18 5-23,-8-2 59,3 5-59,5 1 58,6 5-61,3 1 69,6 4 13,5 0-15,0 3-19,4-2-13,-1 1 1,1 1-19,0 0-12,-1-3-4,38 19 1,-42-23-46,-2 0-16,-7-3-17,-2-2-21,-5-1-11,-1-2-3,-4-2 4,-2-2-11,-1-1-62,-2-4-45,-2-3-20,0-2-8,-1-3-4,-3-5 15,-2-1-8,-3-3-224,-2-4 74</inkml:trace>
  <inkml:trace contextRef="#ctx0" brushRef="#br0" timeOffset="34026.4302">21886 5428 1124,'-7'-18'272,"1"4"66,0 0-5,-1 2-33,4 1-58,-3 2-48,2 0-44,-4-3 45,8 12-107,-14 3-41,2 6 72,-5 5-65,-5 11 71,-5 5-79,-1 4 50,-7 9-15,2 0-14,-2 3-12,1 2-64,1-1 25,-2-1-115,3 0-14,1-1-146,1-1-61,0-2-74,6-7-472,1-3-415</inkml:trace>
  <inkml:trace contextRef="#ctx0" brushRef="#br0" timeOffset="35448.4259">21951 4975 447,'0'0'605,"0"0"-387,0 0-77,7 13-7,-7-13-60,-4 17 19,1-5-47,1 0 26,-2 5-46,1 0 5,-1-1-4,3 2-3,-2 2 0,3-2 0,0 0-35,2-1 41,0 2-40,1-2 52,2 0-49,0-1 53,3-1-47,2-2 74,0-1-61,2 0 72,3-4-65,-1-1 55,4-2-69,1-1 58,-1-4-69,2-2 5,20-6 56,-20 1-3,-3-2-10,1-1-11,-4 2 10,-1 1 40,-3 0 9,0 2-14,-2 0-22,0 0-15,-8 5-18,11-5-5,-11 5-6,0 0-6,0 0 10,17 5-5,-17-5-11,0 0-19,7 8-9,-7-8-3,6 7-52,-6-7 74,10 5-42,-10-5 62,14 5-53,-14-5 65,23 0-3,-10-3-6,3-1 2,2-2-2,-1-2-2,2-3 3,-2-2-5,-2-1 15,-1-2-27,-1 1 27,-3-2-27,-1 0 22,-3 3-25,0 1 18,0 1-41,-2 0-14,-1 2-74,0 0-41,0 1-95,5-12-709,-4 11 201</inkml:trace>
  <inkml:trace contextRef="#ctx0" brushRef="#br0" timeOffset="35803.5363">22892 4521 289,'0'0'512,"3"-14"-162,-3 14-88,0 0-58,0 0-41,-9 7-34,4 4-18,0 3-27,-1 7-19,-1 3-12,1 8-12,1 1 21,0 9-34,2 1 17,0 1-27,3-4 17,1 4-27,2 2 6,1-3-20,0-1-18,3 28-91,-4-36 24,0-3 37,-2-4-39,1-3 52,-4 1-50,1-4 30,-2-4 11,0 0 10,-4-2-6,-1-1 10,-3-6-14,-1 1 9,0-4 9,-1-4 32,-14-2 62,14-3 73,-1 0-12,3-3 65,-1 0-33,3-2 3,0 1-10,3-2-32,0 0-25,3-1-8,2-1-35,2 0-19,4-5-47,4-3 1,1 2-56,8-5 3,4-5-72,5 0 8,2-3-64,3 2-8,9-8-47,1-2-52,3-2-174,-2-1 37</inkml:trace>
  <inkml:trace contextRef="#ctx0" brushRef="#br0" timeOffset="36008.5389">23427 4405 193,'8'-17'580,"-3"5"-118,0 3-117,1 1-83,-1 0-81,-5 8-17,0 0-60,0 0-6,0 0-35,-1 20 11,-3-3-27,-3 6-9,1 8 9,0 2-10,0 9-10,2-1 14,-1 4-23,1-2 21,4-4-29,0-1 26,1 0-28,1 0 22,-1-3-24,1-2-7,3 28-45,-3-35-14,-2-5-18,0-2-1,0-1 8,-3-1 3,-3-4-20,-1-1-73,-2-3-32,-5-2-60,0-5-312,-1-3-81</inkml:trace>
  <inkml:trace contextRef="#ctx0" brushRef="#br0" timeOffset="36199.5374">23240 5022 873,'-14'-14'395,"3"4"-101,1-2-1,1 1-38,2 2-3,2-1-65,1 0-24,4 10-46,3-21 4,3 9-4,3 0 12,6-2-15,5-2 6,3 0-3,9-3 7,2 0 7,4-1 1,2 3-47,2-2 62,2-1-64,-1 2 54,0 1-32,-2 2-10,-3 1-4,-9 3-10,-1 0-14,-6 2 19,-3 1-41,-2 3 26,9-7-12,-15 8-8,-1 0-40,-10 4 25,16-7-62,-16 7-54,12-6-26,-12 6-137,11-4-36,-11 4-110,0 0-115,13-4-51,-13 4-385,0 0-521</inkml:trace>
  <inkml:trace contextRef="#ctx0" brushRef="#br0" timeOffset="39421.1773">18924 9203 349,'0'0'340,"0"0"-91,0 0-17,0 0-53,-4-10-13,4 10-21,0 0-9,0 0-29,0 0-18,0 0-25,0 0-7,0 0-28,0 0-3,0 0-11,0 0 0,0 0-14,0 0 14,8 13-8,-3-4 16,0 1-19,0 4-3,3 0-2,1 2-1,1 0 5,9 13-1,-9-18-4,1 0 4,0-1 7,0-2 14,2-2 2,0-3-3,0-3 13,3-3-14,0-4 3,3-4-3,3-6 2,-3-1 12,0-4 3,1-7 3,15-34 31,-22 35-41,-3 0 4,1 2 20,-3 5-2,-1 2-4,-1 2-15,-1 2-36,0 2-60,0 2-78,-1 1-44,1 2-9,-5 8-38,14-11-37,-14 11-300,12-1-80</inkml:trace>
  <inkml:trace contextRef="#ctx0" brushRef="#br0" timeOffset="44942.172">29420 5874 61,'0'0'400,"0"0"-91,0 0-98,0 0-11,0 0-60,1-11 18,-1 11-31,0 0 39,0 0-34,0 0 28,0 0-29,0 0 24,0 0-37,3-9-5,-3 9-37,0 0 2,0 0-37,0 0 5,0 0-29,0 0 18,14-2-18,-14 2-18,10 2 20,-10-2-28,16 5 24,-5-3-21,0 3 23,4-2-15,0 0 35,1 2-19,1 1 4,5-1 2,-1 1 5,2-1-2,21 6 13,-21-5-18,0-2-11,-5 1-2,1-1 1,-3-1-2,2 1-23,-4 0-20,0-2-12,-2 1-15,0-2 1,-12-1-8,17 4 6,-17-4 12,15 4-3,-15-4-56,12-1-25,-12 1 0,10-4-19,-10 4 34,10-5-11,-10 5 27,6-10-21,-6 10 19,5-10 2,-5 10 23,2-13 4,-2 13 10,3-17 6,-3 17 24,4-27 52,-3 16 42,-1 11 27,4-18 20,-4 18 39,1-17-16,-1 17 24,0-16-29,0 16 30,0-11-31,0 11 11,0-12-47,0 12 2,0 0-37,-5-12 5,5 12 3,-15 0-48,4 7 17,-4 0-19,-4 5 14,-6 5-18,-3 4 1,-4 2-1,2 1 0,-1 0 0,2 0 0,1 1-55,2-1 36,4-5-99,3 1 16,0-1-60,5-3-69,1-1-98,4-3-245,3 1-87</inkml:trace>
  <inkml:trace contextRef="#ctx0" brushRef="#br0" timeOffset="45591.1727">30759 7386 226,'0'0'378,"-7"-6"-97,7 6-48,-5-8-37,5 8-18,-6-5-5,6 5-33,-9-9-11,9 9-22,-6-7 11,6 7-8,-7-6 8,7 6-10,-6-7-11,6 7-6,0 0-5,-9-7-8,9 7-11,0 0-9,-5-8-10,5 8-5,0 0-3,0 0-16,0 0-10,0 0-9,0 0-3,0 0 0,0 0 0,0 0 4,19 0-9,-9 5 5,4-1 4,2 1 0,1 0-5,5 1 0,-3-1 0,4 3 2,-1-2 0,0-1-11,1 1-25,-2 1-16,2-2-35,-5-1-44,16 2-212,-18-3 133,-3 1-36,0-2-4,-13-2-53,22-2-184,-22 2 30</inkml:trace>
  <inkml:trace contextRef="#ctx0" brushRef="#br0" timeOffset="45726.1756">31149 7262 45,'0'0'597,"1"-12"-122,-1 12-121,0 0-53,0-12-74,0 12-56,0 0 6,0 0-5,-28 8 99,7 6-175,-12 8-14,-3 3-34,-8 8-121,-4 1-205,1 5-563,0-3-382</inkml:trace>
  <inkml:trace contextRef="#ctx0" brushRef="#br0" timeOffset="46749.1784">24125 7200 174,'0'0'434,"0"0"-27,1-12-116,-1 12 22,0 0-90,2-10 31,-2 10-89,0 0 33,3-11-90,-3 11 20,0 0-71,9-6 53,-9 6-38,17 5-6,-5 3 6,6 2 5,3 8-64,6 7 66,-1 5-56,6 12 54,-1 6-51,-3 5 12,0 7-5,-4 2 4,-1 6 45,-6 4-61,7 69 55,-20-70-67,-5-5-3,-8 0 0,-8-3-72,-3 4-40,-10-6-86,-3-1-97,-8-2-131,-3-3-401,-6-4-359</inkml:trace>
  <inkml:trace contextRef="#ctx0" brushRef="#br0" timeOffset="48074.9949">19061 8840 72,'0'0'239,"0"0"-56,0 0 119,-3-12-174,3 12 7,0 0-30,0 0 7,0 0-33,-4-10 18,4 10-39,0 0 31,0 0-37,0 0-5,-7-7-7,7 7 0,0 0 1,0 0-8,0 0-6,-11-5-5,11 5-7,0 0-4,0 0 3,-13 1-6,13-1-7,-10 4-1,10-4 6,-9 5-4,9-5-1,-9 10-2,9-10 2,-10 14-2,5-4 6,-4 19 27,5-8-15,-1 2 35,3 7 20,-2 7 6,3 6 1,1 4-3,3 4-3,1 0-9,3-1-8,3 11-15,4-3 3,-1-12-11,8 6 1,-1-12-11,33 32 16,-22-40-20,5-8-4,3-2 3,3-8-23,8-7-28,6-8-64,12-7-77,5-9-157,1-7-363,-2-4-199</inkml:trace>
  <inkml:trace contextRef="#ctx0" brushRef="#br0" timeOffset="48985.656">19861 10190 355,'0'0'272,"-17"-2"-66,17 2-46,-21 0-23,10 2-21,-2 1-13,2-1-12,-2 6-16,0 0 6,-15 27 93,15-9-70,-1 9 21,3 6-2,2 9 5,0 12-3,5 9-16,1 4-16,5 4-22,3 0-1,5 0-26,3-3 1,5-6-17,4-5-6,4-4-2,46 41 18,-30-64-26,4-4-7,4-9-13,0-12-14,2-7-25,7-9-67,12-12-36,5-8-79,13-18-109,2-10-299,1-13-149</inkml:trace>
  <inkml:trace contextRef="#ctx0" brushRef="#br0" timeOffset="49827.1209">24647 8461 176,'0'0'264,"0"0"-89,-11 4 10,11-4-54,0 0 25,-13 5-47,13-5 20,0 0-40,-12 1 18,12-1-34,0 0 14,-11 2-30,11-2 21,0 0-15,0 0 9,-11 2 6,11-2 12,0 0 7,0 0 2,0 0 76,-12 2-100,12-2-26,0 0-7,0 0-13,0 0 1,0 0-12,0 0 22,14 5 1,-5 0 24,4 2 22,0 2 16,6 3 13,5 6 15,4 7 11,37 47 125,-33-28-164,-1 6-15,-2 3 5,-2 5-35,-8 6 7,-3 3 59,-9 6-56,-7 2 14,-7 3-48,-12 4 1,-16 17-112,-12 3-106,-16 5-189,-15 5-153,-14 0-510,-39 21-647</inkml:trace>
  <inkml:trace contextRef="#ctx0" brushRef="#br0" timeOffset="55594.6157">13284 13566 432,'-35'6'328,"-3"9"-63,-6 3-75,-8 11 17,0 9-65,3 8 54,-1 8-17,6 7-25,3 3-18,5 6-27,9 3-18,-9 75-36,30-76 21,6-2-21,8-7-5,8-2-12,6-8 4,7-7-43,12-7-7,4-7-74,7-9-77,0-11-87,1-5-160,6-9-170,11-5-90</inkml:trace>
  <inkml:trace contextRef="#ctx0" brushRef="#br0" timeOffset="56428.6154">14081 13933 668,'0'0'325,"-2"-12"-88,2 12 20,-2-12-93,2 12 44,0 0-94,-4-15 41,4 15-99,0 0 46,0 0-22,0 0-10,0 0 11,0 0 9,0 0 5,4 22-8,0 0-1,1 2-12,3 9-14,0 6-11,0 4-5,-1 2-6,2 2 1,-2 2-54,2 0 56,0 0-63,0-3 55,-2 0-11,1-4-3,-1-3-3,7 25 7,-8-35-14,-3-7-4,1 0-14,1-5-17,-3-2-1,0-1 7,-2-14-18,2 17-48,-2-17-20,0 0-22,0 0-5,0 0-13,-15-13 5,10-1 12,-17-36-128,11 13 164,-1-4 21,1-1 27,3-4-7,-2-1 35,3-1-13,1-2 36,2 4-11,3-2 20,-1 3-1,5 0-3,1 4 0,2-2 0,5 5-25,14-35 59,-6 40 20,-5 8-21,5 0 43,2 6-68,-2 3 59,2 6-61,-1 4 65,0 4-67,0 5 70,-1 2-75,0 5 68,0 4 3,-4 2-4,-3 7-7,1 24 49,-13-21-71,-2 1 4,-5 3-8,-1 1-1,-7 4-9,-2-2-7,-3 0-4,1-4-2,-3-4 8,4-3-18,2-5-37,2-3-85,4-4-136,-2-3-159,-3-9-1311</inkml:trace>
  <inkml:trace contextRef="#ctx0" brushRef="#br0" timeOffset="57390.6165">15224 14091 207,'0'0'368,"0"0"-64,-4-12-41,4 12-37,0 0-26,-4-14-25,4 14-20,0 0-22,-4-10-11,4 10-27,0 0-22,0 0-21,0 0-11,0 0-3,0 0 2,0 0 0,6 10 24,0 2 11,1 4-12,-1 4-11,1 1-8,11 37 16,-12-29-35,0-1-45,1 0 48,-1-4-44,-1 1 52,-1-1-45,0-3 55,-1-3-51,-1-2 50,-1 1-7,1-5-8,-2 1 4,2-2 11,-2-11-45,-4 22 55,4-22-8,0 0-60,-11 3 42,11-3-64,-12-12 40,5 0-69,-2-8 30,-1-4-13,2-7-15,0-8-10,3-2 13,1-1 10,4 5 11,0 0 13,12-39-12,-3 43-25,1 4 58,3 1-57,2 2 82,2 5-73,-1 3 73,2 5-66,0 3 65,-2 6 0,0 4-5,0 3 11,3 5 16,-2 5-2,-1 3-5,14 27 33,-18-18-33,-2 1-23,-3 1-2,-2-2 1,1-1 0,-5 0-3,3 0-8,-1-3-34,-1-3-41,-1 0-52,2-3-17,0-5-15,2 0-58,-5-10-76,16 9-996</inkml:trace>
  <inkml:trace contextRef="#ctx0" brushRef="#br0" timeOffset="57681.6168">16086 13650 242,'1'-14'341,"-1"14"-92,-2-10-6,2 10-71,-7-7 3,7 7-64,0 0 36,-15-3-68,15 3 49,-13 10-51,3-2 15,-8 23 92,7-7-39,2 3-55,-2 11 42,3 1-19,0 5-21,4-1-13,0 4-19,3-2-4,1-6-5,2 6-4,3-3 2,1-7-3,2-2-54,1-4 53,16 26-10,-11-30-49,4-4 13,-2-1-103,5-6-8,-1-1-110,-1-4-48,3-2-109,-2-7-308,0-2-195</inkml:trace>
  <inkml:trace contextRef="#ctx0" brushRef="#br0" timeOffset="58129.1603">16746 13639 212,'0'0'377,"-2"-13"-57,2 13-97,-6-11-1,6 11-82,-7-8 28,7 8-75,-9-5 38,9 5-78,-12-4 46,12 4-62,-25 13 144,15-2-59,-2 5-33,1 1 55,-2 8-56,2 3 44,-3 7-12,3 1-15,2 1-18,2-3-12,3-1-14,0 0-10,4-3-11,0-3-4,3 1 0,8 21 20,-3-27-33,1-3-1,2 0-1,1-2-2,2-4-2,0-3-1,-1-5 0,2 0-1,-1-3 3,1-5-2,-1-2-2,4-5-8,-1-4-1,-1-6-19,13-31-88,-19 14 9,-2 4 59,-3 2-39,-2-3 31,-3 5 66,0 0-46,-2 2 56,-3 3-57,0 0 49,0 3-62,-2 1 35,1 4-82,-2 3 4,-1 1-115,-8-5-198,7 12 189,10 5-19,-16-4-1,16 4-1,-19 1 25,10 4-1,-1 3-38,-2-1-106,3 3 196</inkml:trace>
  <inkml:trace contextRef="#ctx0" brushRef="#br0" timeOffset="58415.163">16506 13894 312,'-10'-8'250,"10"8"-36,-8-20 128,8 20-217,-2-15 11,2 15-54,1-17 17,-1 17-47,5-18 30,-5 18-41,10-15 36,-3 8-53,-7 7-2,14-8 39,-14 8-47,19-2 71,-9 6-65,20 4 84,-11 1-16,-1 2-75,1 1 81,4 1-16,0 3-9,-1-2-13,1 1-5,0-1-2,-1-2-2,-2 0-5,0-2-2,2-1-5,-2-1-5,1-2-3,18 0 21,-18-6-30,-1 0-9,-2-3-18,1 1-26,-3-4-41,0 0-43,-2 0-56,0-2 20,-2 2-22,-2-1-36,-1 0-57,-3 3-264,2-3-38</inkml:trace>
  <inkml:trace contextRef="#ctx0" brushRef="#br0" timeOffset="59456.1599">17535 13770 260,'0'0'279,"0"0"-59,0 0-57,0-13-30,0 13-32,0 0-10,0 0-28,0 0 54,0 0-56,0 0-17,0 0 35,0 0-41,0 0 36,0 0-43,0 0 43,0 0-47,0 0 0,0 0-1,0 0 0,0 0 0,0 0-2,0 0 0,1-11 0,-1 11-4,0 0 2,0 0 5,0 0-2,0 0 5,0 0 12,0 0-11,0 0 3,0 0-1,0 0-6,0 0-7,0 0 9,0 0-4,0 0-3,0 0 10,0 0-14,0 0 8,0 0-4,0 0 2,0 0 2,0 0-1,0 0 2,0 0-3,0 0-4,0 0-2,0 0-4,-9-4-2,9 4-3,0 0-3,0 0 6,0 0-5,0 0 0,-9-5 3,9 5 3,0 0 11,0 0-6,0 0-1,-7-4-5,7 4 7,0 0 4,0 0 3,0 0 1,-6-8 0,6 8-5,0 0-1,0 0-21,0 0-1,0 0-1,0 0 52,0 0-49,4 18 62,0-7-50,0 1 50,1 3-62,0 0 53,1 2 3,2 2 3,0 0 0,0-2-11,11 19 20,-9-22-39,1-1-4,0-3 0,0 2-3,3-4-51,-1-2 56,2-1-54,-2-2 59,1-3-56,0-2 57,2-3-57,-2-3 58,1-4-56,-2-4 50,8-23-23,-12 12-28,-3-2-14,-3-1 63,0 2-53,-3 3 77,0-1-30,0 6 51,-1 1-67,-2 0 41,2 2-103,0 3 21,-1 1-93,1 1 3,0 2-117,1 10-3,-2-19-52,2 19-26,0-12-10,0 12-308,3-9-153</inkml:trace>
  <inkml:trace contextRef="#ctx0" brushRef="#br0" timeOffset="59972.1607">18063 13508 287,'0'0'367,"0"0"-99,0 0-49,11-1-29,-11 1-2,8 8-56,-4-1 47,1 4-64,1 2 57,1 2-47,1 4-41,8 25 113,-5-20-140,-2 0 39,2 1-66,-4-4 54,3 2 4,-2-3-14,0-2-19,-1 1-1,0-4-8,-3 0-3,1-2-2,-3-3 2,1 0 3,-3-10 17,2 22 16,-2-22-40,-7 7-8,7-7-4,-12-1-57,2-4 63,0-2-69,-2-4 36,0-4-64,0-2 42,-1-6-49,3-2 64,1 0-48,2 2 54,1 1-49,2-3 58,3 2-13,1 1-9,1 0-10,3-2-5,2 2-10,2 0 1,0 3-4,1 0 9,1 1-1,0 1 12,2 3 1,2 1-6,-4 2 13,3 3-1,9-4-3,-11 8 10,-11 4-3,19 0 16,-19 0 20,18 7 3,-11-1-1,-4 3 5,1 0 23,-2 1-30,-2 4 58,0 0-56,-3 1 54,2 2-49,-2 0 55,-2 20-30,4-20 12,1 2-61,0-2 48,1 0-59,0-1 51,3 0-58,1-2 56,3-1-52,1 0 48,1-4-64,3 1 45,0-3-100,2-3 30,0 0-89,19-4-168,-17-4 46,0-1-31,2-4-48,-1-2-359,-3-3-204</inkml:trace>
  <inkml:trace contextRef="#ctx0" brushRef="#br0" timeOffset="60171.1622">18648 13251 279,'5'-9'377,"3"4"-44,-8 5-84,15-5 52,-15 5-36,23 2 18,-7 3-68,4 2 33,3 6-46,1 4 66,4 4-50,0 4 52,-2 2-98,-2 3 33,0 2-80,-2 4-16,-3 0-11,-2 6-9,-7-1-18,-1 2-10,-8 3 31,-15 44-10,0-45-125,-9 4-32,-4-2-136,-3-3-76,-5-3-190,-5-4-623,-3-6-718</inkml:trace>
  <inkml:trace contextRef="#ctx0" brushRef="#br0" timeOffset="61003.696">19173 12951 56,'0'0'458,"-6"-17"-141,6 17-2,-4-12-111,3 0 127,1 12-182,2-11-82,-2 11 49,10-8-62,-10 8 13,16-2-9,-4 4 12,4 3 36,5 4-2,5 7 24,7 6 22,2 6-3,7 8 47,3 6-66,44 53 146,-48-43-142,-3 2-73,-2 0 42,-4 0-67,-6 2 49,-3-1-55,-7 1 4,-7-8 52,-5 3-66,-4-4 53,-5 3-55,-3-4 40,-4 0-62,-3-1 53,-15 33-112,11-44-96,2-4-46,2-9-159,0-4-109,0-5-458,2-5-507</inkml:trace>
  <inkml:trace contextRef="#ctx0" brushRef="#br0" timeOffset="61496.7044">20868 13225 132,'-9'-7'457,"9"7"-34,0 0-144,-8-8 12,8 8 130,-7-6-281,7 6 35,0 0-88,0 0 40,-7-6-74,7 6 35,0 0-59,0 0 48,0 0-34,11-5 72,-11 5-64,20-2 48,-5 0-60,4-1 53,0-1-62,7 1 46,0-2-56,6-2 42,2 2-59,-1-1 47,2 0-61,-2 0 50,-1 0-63,-5 2 24,1 0-85,-3 1 20,-1-1-98,-2 2 14,-3-1-71,18 1-310,-21 2 151,-16 0-207,23-2-99</inkml:trace>
  <inkml:trace contextRef="#ctx0" brushRef="#br0" timeOffset="62168.8151">20871 13433 349,'0'0'296,"0"0"-103,0 0-34,-14-5-30,14 5-10,0 0-4,0 0 3,-11-3 15,11 3 12,0 0-54,0 0 85,-12-4-8,12 4 144,0 0-185,0 0-18,0 0-20,-9-3-15,9 3-19,0 0-10,0 0-11,0 0-4,0 0 5,0 0 3,0 0 13,0 0-12,0 0 1,0 0-2,0 0-5,0 0-7,0 0-4,0 0 4,0 0-3,0 0-4,0 0 0,0 0 3,0 0 1,0 0 0,18 3 0,-18-3-3,18 1-1,-5 0-4,-2 1-56,15 1 39,-15-1 42,3-2-45,-2 3 75,2-3-53,0 0 71,3 0-40,1-3 68,2 3-55,2-3 57,3-1-52,9 2 65,1-5-73,1 1 44,6-1-71,31-7 58,-38 9-31,-2 0-60,-6 0 42,-1 0-50,-2 1 54,-4 1-61,-2 0 53,-2 0-56,1 0 61,-5 1-67,0-1 58,-12 3-55,20-3 56,-20 3-55,22-3 36,-22 3 19,0 0-55,16-3 56,-16 3-60,0 0 54,13-1-64,-13 1 44,0 0-72,0 0 34,11-2-86,-11 2 10,0 0-88,0 0 10,0 0-49,0 0-59,0 0-66,0 0-18,0 0-38,0 0-359,-14-1-290</inkml:trace>
  <inkml:trace contextRef="#ctx0" brushRef="#br0" timeOffset="62674.8155">21390 13016 132,'0'0'407,"0"0"-88,0 0-35,0 0-29,0 0-18,-5-9 0,5 9-10,0 0 134,0 0-239,0 0-23,0 0-24,0 0-16,11-3-4,-11 3-3,17 5-1,-3 0 70,2 2-46,5 3 40,3 2-40,5 3 50,3 4-67,1 1 47,1 4-56,1-2 46,-1 2-60,0 2 43,0 1-69,-2-1 50,-1-1-61,-5 1 50,-1-2-57,-5-2 50,-2-4-56,-5-1 54,-3 0-55,-4-2 55,-3 1-68,-13 14-88,-2-12-3,-8-1-153,-3 0-55,-12 2-54,0-2-83,-9-5-291,-2 0-269</inkml:trace>
  <inkml:trace contextRef="#ctx0" brushRef="#br0" timeOffset="63223.812">20608 13118 164,'5'-8'310,"-5"8"-34,0 0-67,8-6 12,-8 6-75,0 0 5,0 0-66,7-8 20,-7 8-55,0 0 28,0 0 22,0 0-76,0 0 49,0 0-50,0 0 78,-4 20-58,-2-13 81,0 7-63,-4 1 61,-3 4-7,-3 3-3,-1 0-12,1 2-1,-4 3-72,0 0 47,4-3-44,1 2 60,1-3-53,1 0 36,3-3-65,2 1 50,2-4-61,-1 0 52,5 0-55,1-4 55,3 3-52,3-1 69,1 1-48,6-2 55,3 2-54,26 10 54,-19-16-20,6 2-60,3 0 1,-1-2 2,4-1 51,5 2-51,1-1 44,-6-2-62,7 0-20,-6 2-28,-2-3-34,-2 0-38,-6-2-49,-1 1-31,20 6-224,-26-7 156,-3 0-108,2-2-169,-2 1-81</inkml:trace>
  <inkml:trace contextRef="#ctx0" brushRef="#br0" timeOffset="64455.8146">23217 12557 341,'0'0'349,"0"0"-120,0 0-19,6-10-48,-6 10-36,0 0-18,0 0 0,0 0-18,11 9 45,-11-9-51,10 16 92,-5-5-62,2 5 43,0 5-46,4 5 43,-2 1-68,12 34 95,-10-25-132,-4-5-3,3 1-5,-2 0 49,-2-1-59,0 0 45,-1-3-58,0-3 47,-3-1-55,1-2 58,-2-2-55,-1-4 56,0 1-59,-1-4 62,-3 11 3,-1-15-67,5-9 50,-9 12-56,9-12 50,-14 1-65,4-5 57,0-4-62,-1-2 45,-1-7-73,0-7 1,-1-5-20,2-8 41,2-4-50,4 0 63,1-39-42,6 42 1,5-4 63,2 4-53,5 1 55,0 1-53,5 5 60,-1 2-56,0 7 52,0 3-48,1 2 52,0 5-49,-1 4 59,-2 4-51,0 4 65,-2 2-47,0 3 53,0 2-58,-5 4 54,-1 2-48,-3 1 56,-2 3-47,-5 3 60,-3 2-61,-3-1 53,-5 4-65,-2-1 56,-2 0-60,-2-2 50,0-2-53,-17 14 37,21-21-54,1-3-80,2-2-97,2-1-85,10-7-81,-12 2-493,12-2-414</inkml:trace>
  <inkml:trace contextRef="#ctx0" brushRef="#br0" timeOffset="65811.3678">24034 12587 130,'0'0'295,"0"0"-61,-3-11-41,3 11-16,0 0-7,-1-14-22,1 14-43,0 0 38,-1-14-62,1 14 37,0 0-73,0 0 35,0 0-54,0 0 59,0 0 64,10 8-95,-6 2 72,0 6-84,2 3 57,0 5-78,0 0 73,0 3-71,-1 2 49,0-4-62,-1 0-2,2 0 9,-2-1 17,0-1-4,0-2-6,2 14 29,-4-19 19,-1-3-55,0 0 63,1-4-45,-2-9 53,0 17-66,0-17-4,-6 8-2,6-8-2,0 0-1,-13-5-8,8-3 1,-1-5 42,1-4-78,0-6 47,1-6-75,1-5 51,2-4-13,2-6-45,3 0 54,1-1-41,4 3 64,3 1-55,1 3 57,4 4-44,-1 1 2,4 5 11,-1 4 4,1 5 4,18-3 25,-21 17 29,-2 4 51,2 5-58,3 3 68,-5 5-59,3 7 57,1 0-66,-6 6 67,0 0-67,-1 2 49,-2 2-67,-3-1 48,3 1-63,-4 0 44,3 19 0,-6-24-98,1-4-50,1 0-65,-1-2-45,0-2-52,1-3-34,0 2-61,-1-6-423,1-1-299</inkml:trace>
  <inkml:trace contextRef="#ctx0" brushRef="#br0" timeOffset="66764.3692">25189 12116 201,'0'0'264,"0"0"-55,0-12-29,0 12-36,0 0 4,0-12-43,0 12 7,0 0-35,0 0 36,0-15-35,0 15 8,0 0 3,0 0 0,0-16 5,0 16-1,0 0-1,-3-13 17,3 13 18,0 0 44,-1-11-76,1 11 32,0 0-78,0 0 38,-12 0-66,12 0 50,-13 14-51,1 1 23,-1 7 21,-16 38 74,15-23-25,-1 4-66,3 2 47,2 1-67,4 2 48,2-1-69,2-6 53,4-3-62,4 6 54,4-6-57,0 0 45,6-4-74,2-3 42,3-8-76,26 13-196,-21-22 42,4-4-48,-3-5-45,2-3-135,3-3-238,1-5-196</inkml:trace>
  <inkml:trace contextRef="#ctx0" brushRef="#br0" timeOffset="67138.3676">25795 12054 85,'0'0'376,"-2"-17"-75,2 17-108,0 0 20,-12-5-64,12 5 26,-12 5-47,7 3-3,-5 1 51,2 3-12,-1 5-2,0 4 4,-2 3-6,4 3-20,0 2 37,3 1-84,-1 1 45,2-3-77,6 2 41,-3-3-71,5 3 46,0-2-64,1-4 51,2-3-59,3 0 49,0-3-61,1-3 56,17 11-13,-12-18-52,-2-4 58,3-2-62,-2-3 53,4-4-59,1-3 65,-4-4-64,3-6 51,-1-3-67,-2-4-13,-2-7 5,-3-2-5,-3 2 4,1-2 12,-6-29 92,-4 35-51,-4 1 51,-1 0-62,-4-1 53,0 7-64,0 2 55,-5 0-58,1 4 30,-1 2-97,1 3 20,-1 3-98,1 1 15,2 3-77,11 3-10,-25 2-52,12 2-135,4 0-156,-2 4-97</inkml:trace>
  <inkml:trace contextRef="#ctx0" brushRef="#br0" timeOffset="67442.367">25607 12356 30,'-6'-11'352,"4"-4"109,2 15-287,2-18-23,1 9-20,0-1 2,2-1-47,1 1-4,1-2-2,4 0 4,-2 2-10,4-1 4,1 2-3,-1 2-2,3 2 5,-1 3-10,0-1-12,0 6-6,3-1 28,-3 5 5,2 2-11,0 2 3,2 1-13,1 4-4,-2 1 33,4-1-56,-3 2 43,0 0-70,4-1 53,-3 0-61,0-1 53,23 10-11,-23-17-54,0-1 54,1-1-55,-4-3 51,2-1-51,1-3 42,-4 0-81,4-4 20,-5 0-113,4-6-52,0 0-41,-1-5-57,1-3-104,-4-2-170</inkml:trace>
  <inkml:trace contextRef="#ctx0" brushRef="#br0" timeOffset="67873.3702">26486 12050 296,'0'0'318,"0"0"18,0 0-103,-5-13-45,5 13-29,0 0-10,0 0-5,-1-10-9,1 10-32,0 0-19,0 0-15,0 0-19,0 0-3,0 0 5,0 0 29,0 12 4,1-1 16,1 2 4,5 18 79,-5-9-106,5 2 7,-1-2-14,-1 1 45,4-2-75,2 3 46,0 1-60,1-4 43,-1-4-64,3 0 53,1-2-61,3-1 51,-2-2-62,2-3 57,16 2-18,-19-10-34,3-1 49,-5-1-63,4-6 46,-4-2-67,0 0-2,-2-8 3,-2-1-7,1 0 9,-4-3 10,-3 0 7,-1 3 21,-2-1 52,2 2-62,-4 0 63,2 3-66,0 1 41,0 1-95,-2 1 24,2 11-99,0-20 29,0 20-86,-3-16-16,3 16-10,0-14-43,0 14-37,3-9-299,-3 9-116</inkml:trace>
  <inkml:trace contextRef="#ctx0" brushRef="#br0" timeOffset="68384.9012">27026 11921 287,'0'0'353,"8"11"-77,-4-3-53,-2 4-40,1 2-7,1 3-26,2 0-29,-3 4-17,6 0 15,-4 3 13,-1-2-18,2 0-7,-1 0-12,-1-1-7,2-3-15,-2 0-14,-2-2-12,0 0-7,1 0-3,-1-5-6,0 12 25,-2-23-28,-2 15 7,2-15 35,-5 11-65,5-11 6,-11 3-3,11-3 0,-16-6-2,6-1-4,-2-2 1,1-4-1,2-2 4,-3-2-12,1-2 1,-5-23 46,10 21-54,1 1 53,1-1-60,2 3 51,0 1-60,2 0 58,2 0-59,2 1 57,-2 1-62,5-1 62,1 2-51,0 0 51,1 2-47,1 1 48,0 0-63,-1 2 56,0 4-58,-9 5 57,14-9-56,-14 9 61,12-3-57,-12 3 59,0 0-46,7 10 61,-7-10-52,0 11 65,0-11-56,-4 17 56,1-5-30,-5 12 60,6-11-70,-2-1 15,3 1 14,-1 1 1,-1-1-11,3-2-5,3 1 0,0 0-6,1 0-4,0 0-3,5-2 1,-3-1 15,8 0-37,-1-1 15,19 1-52,-14-7-40,1 0-36,0-2-57,0-3-50,3 0-16,-2-4-9,2-1-25,-3-2-53,-2-1-271,2-3-111</inkml:trace>
  <inkml:trace contextRef="#ctx0" brushRef="#br0" timeOffset="68625.9017">27481 11725 42,'4'-9'399,"-4"9"-51,5-13-110,-5 13 11,9-10-92,-9 10-6,10-5 22,-10 5 18,14 2 17,-5 2-81,3 3 111,1 4-61,-2 4 30,7 5-54,-2 1 31,0 4-52,3 5 58,0 2-63,-5 2-27,-3-5-17,-2 3-13,-5 0-8,-2-4-37,-4-1 22,-2 7-5,-7 1-19,-5-1-50,-23 30-153,17-35 15,2-7-143,2-1-67,-2-4-155,2-7-278,2-3-341</inkml:trace>
  <inkml:trace contextRef="#ctx0" brushRef="#br0" timeOffset="70787.464">22595 12311 150,'0'0'302,"0"0"-65,1-12-46,-1 12-26,0 0-24,0 0-14,-3-9-4,3 9-10,0 0-19,-7-10-20,7 10-7,-11-7 109,11 7-118,-13-2-9,13 2-7,-18 2 5,3 6 11,-3 4 23,-4 5 10,-5 10 67,-1 7-40,-5 11 58,2 7-58,0 5 33,3 5-40,3 2-8,3 4-26,5 0 4,5 4-3,5-4 39,5 0-68,6-2 42,6-4-75,5-4 58,8-5-64,5-4 53,7-6-66,4-4-2,5-8-23,3-5-47,0-9-34,60 0-310,-45-17 163,16-6 4,5-7-35,2-6-518,17-10-332</inkml:trace>
  <inkml:trace contextRef="#ctx0" brushRef="#br0" timeOffset="71449.4672">27762 11144 393,'8'-10'416,"-3"1"-142,2 1-4,-1 1-116,2-3 23,-2 3-89,3-1 37,-1 1-79,-2-1 51,2 2-79,-3 1 66,4-2-67,-9 7 9,14-8 27,-14 8 27,15-1 40,-3 5 77,1 0-80,5 6 28,2 7-51,3 8 74,1 6-47,32 52 113,-26-31-143,4 7 20,1 6-10,-3 0 36,3 5-71,0 2 38,-3 1-73,-2 0-8,0-1-4,-5-1-24,-3 1 26,-2-5 0,-7-3 65,-6-12-59,-5 48 65,-8-54-25,-6-2-74,-4-3 4,-5-2-135,-4-5-32,-3-2-157,-2-6-82,-2-4-167,3-8-327,4-9-469</inkml:trace>
  <inkml:trace contextRef="#ctx0" brushRef="#br0" timeOffset="72123.4642">27990 10689 104,'0'0'428,"-12"-7"-97,12 7-90,-4-4 101,-4-2-214,8 6-42,0 0 5,0 0 4,0 0 18,5 9-2,-5-9 4,9 17 38,-2-4-4,4 4-11,-2 2-21,4 7 40,3-1-74,2 6 34,20 32 14,-18-33-113,2 0 50,-3-1-66,1-4 55,0-1-62,-3-4 57,0-1-67,-1-3 56,-2-2-62,0-2 60,-1-1-57,-3-2 51,1-3-59,0-1 49,-1-4-68,-10-1 45,18-4-59,-9 0 58,-2-3-81,2-3 60,-2-3-45,-2-2 68,-2-2-35,0-1 38,-1 0-48,-2-1 73,0 0-20,-2-1 80,-1 3-41,-5-13 85,1 18-37,0 6-43,-2 2 64,-4 3-54,-4 3 59,-4 6-68,-7 4 47,-6 5-69,0 1-6,-3 1-6,-2 4 4,0-1-34,-7 7-47,0-2-3,-36 26-406,45-31 131,4 2-56,-1-3-497,9-5-449</inkml:trace>
  <inkml:trace contextRef="#ctx0" brushRef="#br0" timeOffset="73046.0036">22263 11887 69,'0'0'444,"9"-12"-57,-9 12-136,7-8-4,-7 8-103,12-6 32,-12 6-91,17-1 72,-17 1-94,21 5 59,-8 1-38,0 2 38,3 2-75,1 1 52,0 2-63,21 17 76,-18-13-86,1-1-6,-2 1 4,3 0-1,-4-5-2,-2 0 4,1-1-9,-2-1 1,-1-2 0,-1 0-2,0-3 4,-2-1-2,-11-4-4,21 0 4,-3-7 2,-11 0-10,2-4 47,-2-2-55,-2 0 46,-3-1-4,0 0 84,-2 3-74,-3 0 42,-1 1-75,-1 2 45,-4 3-66,-4 3 54,-2 4-66,-5 6 57,-5 4-61,-4 10 38,-2 2-109,1 8-64,0 2-66,-2 7-60,3 2-36,0 6-474,2-5-310</inkml:trace>
  <inkml:trace contextRef="#ctx0" brushRef="#br0" timeOffset="74298.5393">22753 11938 406,'0'0'304,"0"0"-8,-2-15-85,2 15 3,0 0-89,-4-10 27,4 10 45,-10-5-145,10 5 70,-18 5-50,4 0 57,-4 3-61,-5 5 60,-4 2-66,-6 4-3,-4 2 4,1 2-3,0 1-3,2 1 2,1-2 1,3-1-2,2-1-13,7-3-8,4-5-10,0 1 0,7-4-9,2-1-3,2-1 1,6-8-4,0 0-9,4 12-15,-4-12-19,25-5-17,-6-2-19,7-5 0,0-2 1,34-28-48,-35 18 39,1-3-20,-4 0 53,-5 4-41,-3 1 89,-3 5-13,-4 2 57,-3 3-69,-4 12 65,-1-14-68,1 14 75,-14-3-57,0 7 71,-4 5-42,-36 29 105,24-13-83,0 1 4,5 3-10,0 0-2,2 0 4,8-4-15,1-2 2,5-2 39,4-1-65,0-3 53,7 0-59,1-5 50,1 2-58,3-4 55,4 0-59,0-7 39,2 0-52,2-2 52,3-3-53,1-2 4,-2-2 3,3 0 7,-3 0 1,-3-1 5,0 1 6,-4 2 10,-10 4-8,13-7-2,-13 7 0,-4 11 19,-5 2 45,-6 4-62,-3 5 51,-5 6-58,-1 2 53,3 2-60,0-3 58,2 3-65,2-2 52,5-4-55,6-3 53,2-1-51,4-2 51,3-2-57,18 16 10,-4-19 15,3-3-68,5-5 27,0-2-75,3-3 62,1-1-43,0-2 66,0 1-47,-6 0 14,0-2 7,-2 4 14,-6 2 44,0 4 92,-3 2-49,-6 4 64,-3 3-54,-4 4 1,-5 4 1,-1 6 5,-6 6 3,-1-2 34,-3 0-57,3-1 46,0-5-70,1-3 51,3-3-65,1-3 51,3-2-50,1-2 42,4 6-18,3-11-44,3-5 48,5-1-67,1-2 38,2-2-60,2-2 62,-1 1-52,1 0 58,-3-2-56,-12 2 58,21 2-59,-21-2 63,16 3-41,-16-3 65,9 19 7,-12-7-53,-2 1 57,-1 1-51,-1 0 64,-2 3-56,-1-2 66,2-3-69,1 2 42,-1-4-51,0 1 52,3-3-59,0 0 53,5-8-84,-8 14 50,8-14-53,-3 13 59,3-13-58,-2 14 62,2-14-54,0 19 62,-1-7-51,1 4 66,-1 0-58,-2 5 60,0 1-49,0 2-10,-1-1 5,1 3 3,1-3 3,-2 21 48,3-24-52,2-3 49,3-1-57,2-2 56,3-3-65,5-4-19,3 1-10,5-4-13,3-1 10,2-6-9,2 3-36,5-4 0,-1-2-31,0 2-34,26-8-269,-32 5 130,-6 2-351,1-3-170</inkml:trace>
  <inkml:trace contextRef="#ctx0" brushRef="#br0" timeOffset="75757.2264">27816 10843 345,'13'-9'417,"-4"0"-96,0 1-56,1 1-60,-2 1-46,-2 0-27,-6 6-27,13-9-17,-13 9 10,6-4 11,-6 4-14,0 0-14,0 0-19,0 0-11,9 4-3,-9-4-10,0 0-9,0 0-1,4 13-6,-4-13-3,0 0-3,4 12-6,-4-12 2,4 8 11,-4-8-21,8 12 6,-8-12-1,7 9-7,-7-9 5,9 10 1,-9-10-4,14 11-1,-6-7 1,3-1-3,3-1 5,-1-2-3,6 0 0,0 0-2,3-1 7,1 0-1,22-2 43,-25 3-54,-1 0 12,-4 4 97,-3 0-38,-3 2 76,-5 2-61,-4 3 46,-2 2-74,-4 1 64,-4 5-76,-1 0 50,-2 2-64,-4 0-7,3-1-2,-14 19 24,17-23-30,0 0-3,4-3 15,-2 0-11,4 1-6,1-2 1,2 1-1,2-1 3,0-12-6,4 18-5,0-10-5,2 1-9,0-3 0,3 0-9,0 0-4,2-3 1,0 0-5,0-1 7,3 1 5,2 0 55,1 0-58,-1 1 53,0 1-58,-3 2 14,-3 3 13,-1 2 17,-5 2 7,-4 1 15,-3 2-33,-17 26 59,7-18-38,0-1 3,-3 0 1,0-2-1,0 0 1,-2 2 11,2-5-8,2-2-7,2-1-5,1-2 1,-1-1-4,5-2-13,-1 0-1,3-1-9,-2 8-21,7-18 0,5 13-16,-5-13-23,13 8-14,-2-4 57,6-3-49,3 2 72,1-2-60,0-1 64,6 3-60,-1 2 66,-3 1-53,0 1 58,-2 3-57,-3 2 62,-1-1-45,-6 4 85,-4-2-46,-6 4 67,-2 0-52,-6 3 70,0-1-48,-4 0 23,-1 0 14,0-2 3,-1 1-5,-1-3-10,2-1-45,-1 0 22,-4 8 2,10-12-51,3-3 23,4-7-38,-3 15 13,3-15-20,12 12-10,-4-7-10,5-1-7,5 2-6,3-4 7,2 1 2,2 2-3,1-1-8,-1 3-15,25 7-90,-29-3 75,0-2 16,-3 0 6,-2 2 9,-6 0 15,1 1-5,-4 1 31,-3 0 18,-3 0 14,-1 0 7,-1-1 1,-2 2 2,-2 1 53,3-4-72,-1 2 56,-1-1-67,-1 1 51,1 0-64,0-1 58,-1 1-62,0 1 59,1 1-57,-3 0 51,4 2-60,-1 2 57,0 0-58,2 1 57,-1-1-61,2 1 66,5 23-37,0-19-25,1-1 56,2-1-64,4-2 64,1 3-61,5-2 60,0-3-57,-2-1 57,-1-2-34,1-2 23,-4-2 25,0-1 34,-4-1 38,0 0 22,3 7 85,-10-16-135,7 15 7,-7-15-44,-3 14 20,-2-6-50,-1 1 5,-1-2-85,-2 3-28,-2-2-75,1 0-63,-1 1-72,2-4-89,2 2-52,-1-1-102,8-6-344,-15 5-442</inkml:trace>
  <inkml:trace contextRef="#ctx0" brushRef="#br0" timeOffset="78335.3674">22829 11916 100,'0'0'168,"0"0"-27,0 0-24,3-11-3,-3 11-5,0 0-8,0 0-6,0 0-4,0 0-8,0 0-4,0 0-3,1-11-14,-1 11-2,0 0-6,0 0-14,0 0 7,0 0-25,0 0 21,0 0-26,-3-9 27,3 9-27,0 0 41,0 0-41,0 0 38,0 0-38,0 0 67,0 0-67,0 0 53,-2-13-48,2 13 76,0 0-5,0 0-81,0 0 74,0 0-62,0 0 55,0 0-65,0 0 55,0 0-70,0 0 58,0 0-63,0 0 56,-3-9-59,3 9 54,0 0-62,0 0 42,0 0 9,0 0-65,0 0 60,0 0-59,0 0 57,0 0-58,0 0 57,0 0-59,0 0 62,0 0-60,0 0 62,0 0-57,0 0 52,0 0-58,0 0 60,0 0-59,0 0 60,0 0-57,0 0 63,0 0-49,0 0 69,0 0-50,0 0 59,0 0-49,0 0 49,0 0-53,0 0 49,0 0-52,0 0 55,0 0 20,0 0-61,0 0 65,0 0-55,0 0 55,0 0-60,0 0 48,0 0-55,0 0 50,0 0-43,-9-3 59,9 3-60,0 0 54,0 0-57,0 0 55,-5-5 3,-3 0-77,8 5 50,0 0-57,0 0 48,0 0-58,-7-4 54,7 4-59,0 0 53,0 0-55,0 0 56,0 0-60,0 0 58,-8-6-59,8 6 52,0 0-50,0 0 54,0 0-54,0 0 59,0 0-50,0 0 50,0 0-24,0 0 42,0 0-51,0 0 55,-10-3-55,10 3 50,0 0-55,0 0 48,0 0-59,-7 0 34,-7 3 13,14-3-48,-12 0 43,12 0-52,-15 3 55,15-3-56,-15 3 48,15-3-48,-15 3 48,15-3-48,-18 4 50,18-4-52,-19 5 54,7-3-51,-11 5 18,12-3 30,1 0-55,-4 3 48,1-2-50,-1 1 51,1 2-51,0 2 49,-2 1-47,1 4 51,-4 4-47,0 1 1,1 3 5,0 6 16,0 3-11,0 5 30,3 0-3,0 4-2,1 2 49,2 4-54,1 4 55,3 1-50,2 1 38,1 1-41,4 1 5,3-3-7,2 3 8,1 6-25,5 1 28,-1-11-2,14 55 15,-12-57 31,-1-1-56,2-4 47,0 2-56,2-5 46,0-2-47,2-1 54,1-4-55,2-1 56,3-3-50,3-3 4,-1-5 0,0-6 6,3 1 0,29 3 10,-27-13-12,-4-2 3,3-1 14,-1-3-22,-2 0-3,-2-1-22,-1 0-33,0 0-1,-3 0-74,-1 0 12,-4 0-101,0 1 9,-2-1-84,-1 3 19,0-2-79,-1 2-64,-3 1-441,-8-4-405</inkml:trace>
  <inkml:trace contextRef="#ctx0" brushRef="#br0" timeOffset="79478.3225">27874 10962 293,'-4'-10'275,"4"10"-35,0 0-72,-2-12-14,2 12-41,-1-10 104,1 10-83,0 0-48,0 0 61,0-15-80,0 15 49,0 0-74,4-9 47,-4 9-78,0 0 63,9-9-70,-9 9 2,0 0 8,17-3 14,-17 3 25,18 3 1,-18-3 0,24 5 55,-8 0-27,0 2 24,4 5-52,2 2 57,1 6-40,1 4 56,1 3-67,0 5 43,-1 3-49,4 9 65,-3 5-78,1 2 2,26 57 22,-27-51 3,-1 2-62,-3-1 60,-1 0-38,-4 1 72,-1-2-46,-6-8 50,0 1-54,-4-1 45,-5 0-57,-2-1 29,-1 1-11,-6-3 1,0-1 19,-15 35 53,10-43-30,-2-1-46,1-5 21,1-6-1,1-1 20,4-5-34,-2-2 32,2-2-24,0-3 25,1 0-9,2 0 10,1-5 1,-1 0 1,1 1-4,-4 3 59,9-11-91,-6 10-11,6-10-8,-7 6-7,7-6-5,0 0-11,-7 9-2,7-9-23,0 0-49,0 0-46,-16 2-47,16-2-65,0 0-103,-13-4-42,13 4-149,-11-5-65,11 5-633,-14-3-816</inkml:trace>
  <inkml:trace contextRef="#ctx0" brushRef="#br0" timeOffset="80823.2522">29351 11357 60,'-18'-7'636,"4"1"-87,-1 1-161,2-1-1,2 1-106,0 2-9,3-1-106,8 4 15,-14-7-88,14 7 39,0 0-77,5-14 37,6 6-65,8-2 51,9-5-65,9-2 49,65-27-12,-41 20-59,6-2 58,2 2-63,-1 2 58,-1 0-6,-5 6-98,-2 0 9,-12 7-50,-4-1-43,-10 3-53,-6 3-31,-2 0-12,-7 3 11,-5 1 4,8 0-311,-22 0 29,0 0-4</inkml:trace>
  <inkml:trace contextRef="#ctx0" brushRef="#br0" timeOffset="81290.3406">30221 10856 408,'2'-8'400,"-2"8"-92,3-19 8,-3 19 29,1-14-76,-3-1 271,2 15-282,-2-11-97,2 11 17,-2-9-92,2 9 34,0 0-77,-13 1 41,13-1-61,-14 15 53,4-1-69,-2 1 66,3 4-68,-1 4 55,4-2-65,-2 26 49,7-27 4,2 0-64,4 1 59,2-2-58,4-2 57,1-1-65,2-3 57,4-1-61,1-4 56,1-2-84,2-3 54,0-5-65,2-3 63,-1-2-53,0-1 62,-1-3-53,-3 1 59,-3 0-53,-3 1 62,1 2-52,-3-1 60,-4 1-64,2 2 57,-9 5-58,8-5 52,-8 5-54,0 0 62,0 0-57,4 8 59,-6 5-15,2-13-26,0 11 0,0-11 1,5 15 6,-5-15-11,13 12 7,-4-6-12,0-3 5,4 0 2,0-2-6,1-2-9,2-2 2,2 0 4,-1-4 7,19-12-13,-20 5 21,-2-2 4,-1 3 2,-1-4 11,-2 2 12,-4-1 30,-1 3-42,-1 0 52,-1 1-57,-1 0 37,-2 12-78,3-19 42,-3 19-111,1-19 7,-1 19-102,1-19 20,-1 19-73,5-20-28,-1 8-92,1 0-228,4-5-119</inkml:trace>
  <inkml:trace contextRef="#ctx0" brushRef="#br0" timeOffset="81642.3447">31159 10337 619,'11'-9'404,"-4"1"-65,-7 8-96,9-4 13,-9 4-15,2 10-11,-2-10-51,-4 26 10,1-6-50,-3 6-20,1 3-15,-1 5-64,0 5 48,-1 4-17,2 1-10,1-1-16,0-1-6,2-3 7,0-1-20,2-2-10,0-2-29,2 29-46,-1-36 2,-1-4-23,1-2-20,-1-3-11,-1-2 10,1-2 24,-1-1-8,-2-4-36,-2 0-40,5-9-15,-11 7-25,11-7 27,-21 0 23,10-4 62,-19-10 144,17 7 60,-2-3 33,2 0 25,1 1 7,1 0-5,1 1 5,1 0-32,2 0-31,1 0-24,3 0-21,3 8-15,0-18-15,3 7-19,6-2-27,4-1-29,4 1-35,4-5-17,9-3-34,2 0-74,4-1 41,3-2-22,9-5 21,3 0-16,0-3 8,2-2-14,1-2 16,0-2-6,-4-3-30,1-3-220</inkml:trace>
  <inkml:trace contextRef="#ctx0" brushRef="#br0" timeOffset="81840.342">31842 10181 697,'20'-27'246,"-6"4"73,-4 6-46,0 1 28,-2 1-33,-2 1-5,-1 3-68,2 2-24,-7 9-57,5-12-8,-5 12 84,0 0-66,-7 21 10,0 0-4,-2 8 21,-2 10-28,0 1-9,0 6-10,0 2-12,0-1-12,3 4-63,2 0 58,-2-1-68,2 1 54,2-2-9,-1 43 6,3-46-26,1-7 1,1-3-40,0-1-44,0-7-24,0 1-52,0-3-7,-1-5-37,1-1 20,-1-3-7,-2-1 26,-1-1-50,-2-2-28,0-5-92,-14 1-428,8-11 67,-4-3-173</inkml:trace>
  <inkml:trace contextRef="#ctx0" brushRef="#br0" timeOffset="82088.3524">31625 10906 585,'-5'-13'461,"-5"-8"249,6 13-436,4 8-47,-1-18-37,10-4 180,2 9-155,3-2 3,7-3-29,7-3 56,4-1-45,4 2 48,3-2-63,12-2 15,4 2-25,1-1-11,3 0-13,0 4-21,1 0-19,-1 2-26,40-7 20,-52 13-64,-4 3-15,-11 0 15,-5 2-28,-5 2 18,-2-1-16,-2 1 14,-4 1-18,0-1 13,-3 2-21,0-1 21,-11 3-25,18-4 19,-18 4-20,5-3-26,5 0-30,-10 3-71,0 0-48,-9-5-56,9 5-70,-14 0-48,14 0-112,-21 2-141,21-2-445,-25 1-666</inkml:trace>
  <inkml:trace contextRef="#ctx0" brushRef="#br0" timeOffset="89941.2032">10893 11569 606,'-8'-5'331,"-1"1"-59,2-2-46,-1 1-33,-3 0-13,-1 1-29,2 1 0,-4 1-20,1-1-5,-1 2-23,0 1-3,-3 1-18,2 2-3,-3 2-23,-20 16 42,16-3-57,-2 7-8,2 6-1,-1 2-1,3 4 1,2 2 2,1 4 1,3-1-2,3 1-6,4-2-21,3-6 16,2 0-18,3-2 8,2-6-15,8 22 14,-1-29-4,2-2 1,3-5-4,-1-5-8,4-4 18,0-4-21,5-4-3,0-4 9,4-5-14,1-7 13,-2-3-9,-2-5 6,0-3-1,-5-3-9,9-37-8,-18 41 32,-2 3 54,-3 4 51,2 3 18,-4 3 14,1 3-50,-1 2 0,-1 0-45,-2 12 1,4-14-33,-4 14 19,0 0-30,0 0 18,13 0-2,-13 0-9,12 13-1,-3-5-18,2 2-38,1-2-26,0 1-18,6 1-44,0-1-47,3-1-23,0-1-44,2-3-36,-1 0-44,-2 0-473,2-4-322</inkml:trace>
  <inkml:trace contextRef="#ctx0" brushRef="#br0" timeOffset="90522.7558">11269 11729 563,'-9'-10'499,"1"3"-86,-2-2-70,1 0-58,1-1-39,-3-1-44,1 2-33,1-3-5,-2 2-28,2-2 3,2 3-37,-6-12 56,9 10-94,0 2-28,3-2 6,1 11-24,3-19-10,1 12-3,3-1-2,-2 1-2,2 1-8,2 1 2,1 2-3,1 0 13,-11 3-18,23 0 13,0 7-25,-11-3 10,-1 0 11,2 2-4,-3 0 0,-1 2 0,1-3 2,-2 2 4,0 0 0,-2-1 2,2 0-1,-8-6 3,10 9 5,-10-9 18,6 8 19,-6-8 43,8 6-57,-8-6-8,0 0-2,0 0-21,0 0 21,0-15-25,0 15 16,-1-13-18,1 13 16,0-12-18,0 12 14,1-16-15,-1 16 13,5-13-16,3 0 0,-8 13-2,9-11 16,-9 11-16,14-9 23,-14 9-21,15-4 16,-15 4-18,17-1 9,-17 1-25,18 1 15,-18-1-11,19 6 13,-10-2-21,-9-4 20,18 7-14,-11-1 13,0 0-16,-7-6 9,12 8 1,-12-8 6,12 7-5,-12-7 28,7 6-4,-7-6 14,0 0-15,0 0 12,0 0-17,11-8 12,-11 8-17,1-30 1,-1 17 0,1-3 11,2 0-13,-1 1 15,1 1-1,1-1-4,2 2-4,2 2 2,0-2 2,1 2 2,3 3-4,-1 1 2,0 0 0,1 4-1,11 1-10,-9 0 4,-1 4 16,0-1-23,2 0-8,1 2-51,-3 0-29,1-1-46,-1 1-21,-3 1-13,3-2-37,-3 1 7,-10-3-62,17 1-353,-17-1-138</inkml:trace>
  <inkml:trace contextRef="#ctx0" brushRef="#br0" timeOffset="90859.91">11715 10915 444,'-8'-14'509,"0"2"-99,2 0-70,1 3-80,1 0-53,-1 1-58,1-1 59,4 9-128,0 0-14,0 0 8,4 11-4,1-1 12,1 3-9,2 4-14,3 1-7,0 1-11,-1 1-4,5 2-5,-2-2-4,2 1-7,-2-4-2,15 14 11,-14-16-14,-1-3-4,1-2-2,-1-3-1,0 2-1,3-5-3,-1 0 0,1 2-2,0-2-2,0 0-4,0 2 0,-3-2-3,2 1-1,0 3 2,-3 1 0,0-1 3,-1 1 2,-3 3 2,1-2 3,-3 2 3,-4 0 2,0 0-16,-2-1 10,-2 1-3,0 0 14,-3 2-14,-2-2 14,0-2-7,1 1-23,-7 3-227,3-9 57,10-5-32,-13 3-92,13-3-460,-14-10-285</inkml:trace>
  <inkml:trace contextRef="#ctx0" brushRef="#br0" timeOffset="91123.0321">12020 10957 250,'5'-11'493,"-1"1"-138,0 2-79,-4 8-74,8-13-20,-8 13-5,8-6 40,-8 6 149,19 2-192,-13 5 3,1 1-20,2 2-24,-1 3-25,2 0-14,-1 3-16,5 0-14,-5 1-13,1 0-7,0 2-8,1-2-4,-2-1-7,1 1-9,4 11-49,-5-16-25,-3 1-44,0-2-31,-1-1-21,-1-3-1,-4-7 10,6 12-33,-6-12-75,0 0-29,0 0-40,0 0-271,-6-7-105</inkml:trace>
  <inkml:trace contextRef="#ctx0" brushRef="#br0" timeOffset="91363.0206">12090 10933 327,'-16'-29'420,"2"2"-43,1 1-24,0 3-56,4 5-48,0-3-60,-2 4-26,3 2-55,2 2-15,2 1-61,-3 2-61,7 10-39,-4-16-30,4 16 8,0 0-46,0-12 8,0 12-60,0 0-39,13-1-288,-13 1-13</inkml:trace>
  <inkml:trace contextRef="#ctx0" brushRef="#br0" timeOffset="91567.0278">12299 10614 503,'6'-8'744,"-6"8"-496,0 0-45,0 0-22,0 0-14,0 0-32,-6 11 2,1-2-29,-1 0-11,2 3-19,1 2-5,-2 0-22,3 3-2,2-4-15,0 3-9,9 15 16,-4-16-28,4-1-1,0 2-3,5-2-2,0 0-2,5 0 0,1 1-1,2-1-1,1 3 1,2-3-2,2 1 5,0 1-5,3 2-1,-4-1 1,21 15 8,-24-15 16,-6-1 14,-2 1 18,-3-3 4,0 3 11,-7-2 5,1-1-1,-4 1 5,-4 2-8,-2 0-20,-3-1 13,-3 1-26,0-1 13,-3-2-26,-15 10 32,13-14-33,2-3-56,-2-3-45,4-2-35,-3-2-60,2-4-39,0-3-56,3-2-2,-2-7-25,4-3-88,-3-7-275,6-4-163</inkml:trace>
  <inkml:trace contextRef="#ctx0" brushRef="#br0" timeOffset="91987.0908">12537 10723 126,'4'-15'536,"3"3"-156,-5 1-92,4 2-68,-6 9-30,6-9 2,-6 9-10,0 0 5,13 5-23,-13-5-32,10 14-15,-4-1-1,1-2-30,-1 4-2,4 2-26,-1-2 10,0 1-14,1-3-7,0-1-11,-1 0-4,11 7 26,-9-11-33,-2-2 0,1-1 7,1-3 11,-11-2 36,20-4 16,-11 0-29,-3-5 19,1-2-32,-2-4 16,-1-3-28,-3-1 6,-2-4-33,-3-3 20,-5-20 18,4 25-36,-3 0 18,3 3-36,-4 2-1,4 4-28,1-2-38,-1 4-32,1 0-39,4 10-42,-6-17-38,6 17-12,-3-14 31,3 14 30,0-11 26,7-1-71,-1 6 143,-6 6 11,13-15 13,-7 10 9,2 0 9,-8 5 15,14-7 17,-14 7 28,16-5 42,-16 5 46,13-1 43,-13 1-8,18 5 8,-9 0 16,11 12 146,-9-5-201,-1-1-44,1 5 7,0-2-37,0 2 12,-2-2-27,4 1 13,-3-2-28,-3-1 12,3 0-42,-3-1-5,2-2-47,-2-1-12,-2 0-27,8 3-107,-13-11 69,11 2-58,-11-2-21,13-9-15,-7 1 36,2-5-43,-3-4-64,-1-5-268,-2-3-90</inkml:trace>
  <inkml:trace contextRef="#ctx0" brushRef="#br0" timeOffset="92456.0945">12996 10074 419,'-3'-34'656,"1"8"-70,0 2-102,0 5-114,2 1-95,-2 4-63,4 4-43,-2 10-35,4-8-15,3 14 68,1 6-102,0 7-10,1 8-12,4 6-9,1 4-10,-1 2-9,1-1-8,-1 3-11,1-4-15,-1 1-19,3-4-21,-3 2-27,-4-6-31,3-2-20,7 26-209,-11-35 118,0 1 6,-3-3-11,-1-3 64,-1-3-9,-3-11 15,0 17-43,0-17 23,-7 8 2,7-8 44,-18-1 36,9-2 41,-4-3 71,1-1 44,-15-9 211,16 8-51,0 0 1,-3 1-15,5-1-11,1 3-26,-2-1-31,10 6-35,-11-10-25,11 10-24,-9-8-16,9 8-12,0 0-8,-9-8-7,9 8 4,7-10 7,-7 10-19,11-7 1,-2 0 0,3-1-6,-1-1 0,5-1-4,-1-3-1,1-1-1,-1 0 0,6-3-3,-4-3 0,0 4 1,-4 3-2,1 0-7,5-7-11,-11 13 4,-2 2 1,1-2-1,-7 7-4,12-8 3,-12 8 2,11-5 2,-11 5 1,12-1 4,-12 1 0,14 1 2,-14-1 4,12 3-5,-12-3 3,18 2 0,-18-2 3,22 0-2,-11 2 6,3-4-5,2 2-6,-1 2-20,3-2-12,1 2-13,-4 1-21,5 1-17,-2 3-19,2 2-25,-1 3-27,-4 0-26,14 17-222,-18-11 166,-1 2-95,-6 0-254,-2 0-103</inkml:trace>
  <inkml:trace contextRef="#ctx0" brushRef="#br0" timeOffset="92630.9775">13016 11116 253,'-25'18'834,"5"-2"-233,4-5-91,2-1-139,4-1-58,3-4-69,7-5 19,0 0-33,0 0 32,34-30 165,-3 3-257,12-13 9,9-4-40,6-4-17,16-12-22,7-3-71,4 2 46,3 3-7,0 2-99,0 1-112,-6 5-164,-15 10-194,-3 6-185,-8 0-416</inkml:trace>
  <inkml:trace contextRef="#ctx0" brushRef="#br0" timeOffset="121855.3361">13240 2689 245,'0'0'386,"0"0"-58,0 0-25,-10-5-39,10 5-15,0 0-2,-9-7-19,9 7-28,-7-7-19,7 7-11,0 0-18,-7-8-21,7 8-24,0 0-25,0 0-23,-4-6 5,4 6-53,-7-5-6,7 5 2,0 0-2,2 12-2,-2-12 6,5 22-3,-3-6-1,2 4 5,0 2 4,-1 2-18,4 2 15,-2 2-14,1 1 9,0-1 10,1 1-19,-2 1 2,0-7-40,1 1-16,-1-2-46,-1 0-9,0-1-55,2-3 18,-4-3-52,0-1 25,2 0 22,-4-14 20,0 18-36,0-18-1,-2 4-163,-7 2 210,9-6 22,-12-13 16,4 4 20,-4-9 12,3 0 40,-4-7 37,4 0 19,0-4 24,0-1-12,3-2 43,2 2 15,0 2 27,2 1-9,4-28 166,0 29-179,6-4-24,-2 4-4,5-2-15,1 5-14,3 2-12,-1 4-15,2 3-7,0 2-7,-1 7-4,3 0-4,-4 5 0,4 1 0,-3 4-4,-1 2-1,-1 2 0,-1 1-1,-6 2 0,-1 1 3,-3 0-1,-4 2 2,-3 2 3,-9 0-5,1 4-4,-7-1 4,0 1-4,0-3-22,-3-1-1,6-4-77,-11 8-317,14-12-276,4-5-198</inkml:trace>
  <inkml:trace contextRef="#ctx0" brushRef="#br0" timeOffset="122483.3384">13740 2651 459,'0'0'686,"0"0"-422,0 0-41,0 0-17,0 0-9,0 0-14,-2-10-26,2 10-24,0 0-27,0 0-19,0 0-17,0 0-13,0 0-17,0 0-13,0 0-9,0 0-9,0 0-5,2-10-1,-2 10-9,0 0 4,0 0 3,0 0 4,0 0-1,0 0-4,4 8-1,-4-8-1,0 0 0,3 12 7,-3-12-10,2 11 0,2 4 8,-2-3 4,-2 0-4,4 2 2,-3 2 3,3 2 5,-1 0 0,-1 1-21,3-1 20,-3 0-24,2-1 26,-2 3-16,2-4 19,-3-1-24,3 0 19,0 8-7,-4-13-10,0-10 23,3 17-6,-3-17 13,0 13-11,0-13 14,-7 10-19,7-10 15,0 0-20,-15 0 17,15 0-20,-16-10 20,7 1-23,-2-4 10,1-2-5,2-2-2,-1-2-1,5-1 1,-2 0-2,6-1-1,0 0-2,5-3-2,0 2 0,1 0-3,5-2-2,1 2 1,3 0 3,2 4-2,-4 4-23,22-10 17,-19 17 9,0 3 3,0 1 0,-3 3 0,6 3 4,-5 3 4,1 1 5,-2 2-1,1 5-2,-3-4-2,0 6 0,-4-1 2,0 0 3,-3 1-6,2 16 7,-3-16-3,-3-2-19,1 0 22,-1-2-22,0-12 18,0 24-22,0-24 17,0 16-33,0-16 6,-1 14-32,1-14-18,1 11-76,-1-11-40,0 0-64,0 0-65,4 10-316,-4-10-147</inkml:trace>
  <inkml:trace contextRef="#ctx0" brushRef="#br0" timeOffset="123123.869">14333 2515 268,'2'-14'298,"0"1"141,-2 13-236,0 0-7,0-14-23,0 14-11,0 0-27,-2-12-30,2 12-26,0 0-15,0 0-9,0 0-9,-11 5-8,7 5-3,-1 1-5,-3 5 8,2 2-5,-2 2-4,1 2-15,1 2 2,0-1-1,2 3-3,0 0 0,1 0-1,1 0-33,2-1 36,0 1-28,0-4 32,4 2-31,-2-6 9,1 2 1,8 11 9,-4-18 8,2-1 11,1-4 12,1-1 25,1-2-22,0-3 20,3-3-4,-1-2 16,2-4-19,-3 0 25,3-6-16,-1-3-13,0-5-9,-3-2-15,7-33-5,-11 25-17,-4 0-6,-3 0-1,-1 3 0,0 2 3,0 2 0,0 2-2,-3 3-7,2 2-22,-2 2-40,1 4-43,-2 1-26,0 3-45,4 7-51,-5-4-427,-9 2 129,14 2-40</inkml:trace>
  <inkml:trace contextRef="#ctx0" brushRef="#br0" timeOffset="123387.8709">14201 2732 119,'0'0'404,"-9"-13"127,9 13-354,4-13-8,-4 13-42,6-14-2,-6 14-19,12-12-13,-3 7-30,-9 5-2,15-7-24,-15 7-4,18 2-9,-7 0-6,0 1-1,3 4 0,-1 0-2,2 1 3,2 4 2,-1 0 3,2 0-1,0 2-15,2-2-5,0-1-1,1 1 6,-1-1-30,2-3 39,0 0-19,1-2-29,-2-1-42,-1-3-45,22-1-185,-19-4 53,0-2-205,-1-4 67</inkml:trace>
  <inkml:trace contextRef="#ctx0" brushRef="#br0" timeOffset="123636.8718">14948 2346 275,'9'-15'423,"-1"1"-115,0 2-52,1 1-79,1 2-37,0 2-37,2 5-19,1-1-26,-2 3-3,6 5-33,2 6 27,0 7 1,3 9 5,2 4 3,-5 4-20,0 3-3,-2 2-3,0 2-1,-2-1-3,-4 3 1,-3-1-31,0-2 27,-4 3-29,-4-7 11,-1-1-3,-16 46 37,2-44-42,-4-1 20,-4-4-44,-4-1 3,-4-1-71,-12 1-31,-5-2-53,-7-5-54,-9-2-307,-7-7-46</inkml:trace>
  <inkml:trace contextRef="#ctx0" brushRef="#br0" timeOffset="124072.8706">13004 2711 178,'0'0'211,"-4"-9"-63,4 9 29,-6-8-38,6 8 2,-5-11-28,5 11 42,-6-10-25,6 10 32,-3-10-36,3 10-4,-5-9-14,5 9-13,-4-9-10,4 9-8,-5-11-10,5 11-5,-6-7-8,6 7-5,-7-10-16,7 10-9,-18-12 2,18 12-19,-17-3-4,17 3 0,-25 7-4,6 1-2,-1 6 10,0 6-5,-7 9 6,4 6-23,-1 5 36,2 6-29,-1 8 8,4-2 35,7-6-35,5 0 31,2-2-35,5-6 31,3-2-27,4 3 24,6-3-21,5-5 27,5-3-22,5-4 25,4-7-25,6-3 20,2-4-41,8-7-35,1-4-103,1-4-94,62-20-1426</inkml:trace>
  <inkml:trace contextRef="#ctx0" brushRef="#br0" timeOffset="125220.592">15633 2569 164,'0'0'351,"0"0"-23,-7-8-42,7 8-24,-7-6-30,7 6-14,-6-8 0,6 8-3,-5-9-30,5 9-17,-4-11-14,4 11-16,-5-7-24,5 7-18,0 0-26,-4-10-21,4 10-17,0 0-32,0 0-1,0 0-9,0 0 2,0 0 3,0 0 3,1 20 7,2-4 0,1 1-7,1 2 7,6 26 11,-6-24-9,-1 2-4,1-2 4,1-2-15,-2 0 18,-2-2-13,0-2 17,2 1-20,-2-5 23,-1 1-14,0 0 16,-1-12-14,-1 17 21,1-17-16,-11 16 24,11-16-8,-13 3-25,4-8 10,-1 0-14,-1-4 11,1-6-8,0-4-9,1 0-4,4-3-5,0-5 4,3 3 0,1-3-3,4 1-3,-1 2 2,4 2 3,1-2 2,2 3 0,4 0-1,-2 5-4,4 1 4,1 3 6,2 3-9,-3 6 1,3 1 3,-1 4 2,0 5 3,3 3 3,-4 2 2,1 2 3,10 19 10,-17-15-9,0 2-5,-1-1-18,-3 0-15,1 0-31,-2-2-47,-1 0-30,0-1-68,1-2-22,-3-1-64,2-1-346,-4-12-155</inkml:trace>
  <inkml:trace contextRef="#ctx0" brushRef="#br0" timeOffset="125666.5993">16315 2343 69,'7'5'312,"5"18"86,-7-9-253,1 6-3,2-2-47,-3 4 11,0-1-34,0-1 24,-1 0-25,0-1 24,0-2-34,-2 0 17,1-3-8,-2 1 12,-1-4 6,0 1 23,-6 9 101,-1-10-115,-2-3-8,-2-3-2,-2 1-8,-2-5-17,0-1-5,-2-4-9,-2-4-10,0-4-8,-1-6-22,3-2-2,2-4-1,1-2-14,4-2-3,2 0-22,3 3 25,2 0-25,3 1 21,3 0-11,1 2-13,4-2-7,2 4 3,1 0 8,1 3 3,1 0 3,1 4-5,-3 3-4,2 0 0,-3 4 1,8 1-13,-18 5 29,13 4 17,-13-4 8,5 14 10,-5-2 14,-1 2 19,-3 3 3,-1 0-1,0 3 3,0-5-17,-2 2-7,2 2-2,3-2-10,-2-2-7,3 14 19,2-16-9,4-2-5,3 1-3,4-3-29,3-2-49,4-4-73,2-2-53,4-4-82,5-4-402,2-1-182</inkml:trace>
  <inkml:trace contextRef="#ctx0" brushRef="#br0" timeOffset="125890.5993">16914 1973 23,'13'-13'503,"-2"3"-113,6-2-85,-1 1-38,3 2-47,1 1-17,1 2-44,0 3-11,-2 3-32,5 4-13,31 16 78,-20-1-96,-3 5 12,0 5-10,2 8-8,0 6-9,-5 6-19,-2 4 10,-4 6-5,-4 3-9,-4 0-5,-4-1-8,-3 2 2,-6-10-19,-4 1 16,-28 67-62,3-62-78,-8-2-66,-7-2-131,-7-1-148,-7-1-295,-20 2-253</inkml:trace>
  <inkml:trace contextRef="#ctx0" brushRef="#br0" timeOffset="126892.5919">12771 2658 329,'0'0'262,"0"0"1,0-13-41,0 13 18,0 0-47,-4-16-9,4 16-14,-3-13-11,3 13-4,-5-14-5,5 14-33,-8-14-24,3 7-23,-1 2-16,-2-3-8,0 1-11,-1 2-12,-3 1-9,1 1 5,-2 0-4,-1 3-18,-19 6 0,15 3 0,-9 6 0,-2 7-1,-3 6 2,-6 9 1,2 9 3,-2 6-3,2 7 32,4 6-29,1 5 22,4 1-2,7-1-1,5 2-22,2-6 23,9 55-1,8-70-16,6-2 3,7-5 9,10 3 6,7-6 5,6-10 0,10-6-3,8-8-51,1-11 23,20-8-84,4-7-69,7-8-165,22-12-464,-7-3-307</inkml:trace>
  <inkml:trace contextRef="#ctx0" brushRef="#br0" timeOffset="127844.5937">17663 2032 10,'0'0'495,"0"0"-127,0 0-105,0 0-48,0 0 29,0 0-176,0 0 4,0 0-37,6 11 17,-6-11-25,4 20 18,-1-6-31,-1 6 1,3 4 5,-1-1 0,1 7 0,0 0-6,0 3 0,0-3-3,4 26 13,-5-31-11,-1-3 0,-1-3 13,1-2 8,-2 0 6,0-5 12,1 1 25,-2-13 38,1 19 40,-1-19-4,-3 14-25,3-14-26,-7 6-15,7-6-18,-14-3-15,6-2-15,0-7-16,-1 0-8,1-8-26,0-4-31,3-4 7,-1-4-15,4-2 3,2-1-12,2-1 13,4 2 0,-1 0 17,4 1-6,3-1 15,19-22-44,-14 32 49,1 2 8,2 2-9,-3 7 3,1 2-3,-3 5 7,3 2-2,-4 4 8,5 4-7,-1 3 10,0 4-1,2 5 8,-2 3-5,-1 3 10,15 26-4,-19-24 0,2 0-18,-2 1 26,2 1-2,-2-3 6,1 0-5,-4-4-37,2-1-56,0-1-49,0 0-49,2-4-45,0-1-144,0-4-153,0-5-22</inkml:trace>
  <inkml:trace contextRef="#ctx0" brushRef="#br0" timeOffset="129677.5964">18551 1835 267,'-9'-7'331,"9"7"-51,0 0-51,0 0 2,0 0-48,-3-5 175,-1-3-179,4 8-15,0 0-7,0 0-26,0 0-18,-2-9-24,2 9-14,0 0-19,0 0-12,0 0-22,0 0 6,0 0-21,6-6 5,-6 6-12,26 11 6,-13-1 0,4 1-9,3 4 4,3 2-4,0 3 4,2 4-8,1 2-41,-2 1 44,0 1 8,-2 0-17,-7-4-1,2 0-1,-4-2-3,-2-3 5,-3-2-14,-2-2 25,-1-1 7,-1-2 2,-1-2 2,-3-10 15,1 19 34,-1-19 10,-1 11 1,1-11 9,0 0-30,-9 6 6,9-6-10,-5-9-19,2 1-19,3-25-44,3 8 10,3-8 1,3-7-8,3-5-13,2 1 1,2-2 17,1 2 7,1 3 41,0 1 8,-4 6 29,-1 7 0,-1 3-11,-4 5-16,1 2-13,4-5-50,-13 22 16,9-4 6,-9 4 2,5 9 13,-5 4 7,-3 7 7,-2 4-2,0 6 6,-2 1-8,0 0 1,3-1 3,2-3-2,2 1 1,2-3 0,20 29 24,-1-26-21,9-4-62,4-4-71,9-4-109,2-4-152,3-5-455,0-3-370</inkml:trace>
  <inkml:trace contextRef="#ctx0" brushRef="#br0" timeOffset="134125.3489">14538 2327 226,'0'0'304,"0"0"-61,0 0-52,0 0-28,0 0-28,0 0-15,0 0 2,0 0-7,3-10-12,-3 10-9,0 0 2,0 0-15,0 0-9,0 0 56,-3-11-77,3 11-6,0 0-10,0 0-10,0 0 1,-7-8-7,7 8-3,0 0-3,-8-8 2,8 8 4,-8-5-4,8 5 3,-11-4-5,11 4 3,-17-8 19,17 8-11,-14-4-1,14 4-4,-15-6-1,15 6-3,-17-4 0,8 0-1,9 4 2,-14-5-7,14 5 3,-16-4-7,16 4 4,-15-4-3,15 4-3,-28-5 0,28 5-2,-22-3 0,9 2-4,-1 0 0,1 1 7,0 0-2,-3 0 2,-1 1-3,0 0 2,-2 0-1,2 1-1,-3-1 0,2 0 0,0 2 0,-20-1 3,20 0-3,3-1 0,-2 1-4,1-1 1,3 1 1,0 0 2,1-1 1,12-1 1,-25 1 0,25-1 1,-19 3 2,19-3 4,-19 0 3,19 0-5,-27 2 8,27-2-12,-17 2 1,17-2-1,-21 2 0,21-2-1,-22 3-3,11 0-6,0-3 7,-3 2 1,1 1 0,1-2 0,-1 0-2,-1 2 0,1-2 1,-14 5 5,14-5-3,0 0-2,1 1 5,0 0 5,12-2-1,-20 3-3,8-1-1,12-2-2,-17 2-3,17-2 0,-18 4 1,18-4-4,-18 4-2,6-2 4,12-2 2,-17 5-3,5-4 0,3 3-7,9-4 5,-18 7 1,18-7-1,-18 6 1,7-3 1,0 1 1,2 1 0,-1-2-3,2 1 3,8-4 2,-18 9-2,4-4-10,14-5 8,-13 6 1,13-6-1,-12 7 4,12-7-4,-10 4 1,10-4-1,-9 5 0,9-5-4,-10 7 9,10-7-3,-11 9 2,11-9 5,-11 8-4,-3 2-2,8-3 0,-1-2 1,-2 2-3,2-1 10,7-6-9,-13 11 6,7-6-12,-4 1 10,10-6-5,-11 11 4,5-5-9,6-6 9,-10 9-10,10-9 8,-9 8-9,9-8 8,-9 9-6,9-9 9,-6 8-6,6-8 5,-8 9-8,8-9 10,-8 8-11,8-8 9,-7 9-5,7-9 7,-6 9-9,6-9 9,-8 12-4,-1 0 0,3-4 6,6-8-11,-7 11 12,7-11-9,-11 12 10,11-12-19,-9 13 6,9-13 12,-9 12-9,9-12 7,-7 13-13,7-13 9,-7 13-8,7-13 1,-11 21 4,11-21 0,-6 14 2,0-5 3,6-9-3,-6 15 0,2-6 0,1 0 1,3-9 0,-6 18 4,4-8-5,-1 0 1,1-1-1,-3 1 5,3 0-1,0 1-2,0-1 0,1 2-23,1-12 26,-2 20-21,2-8 27,0-12-24,0 18 20,0-18-18,0 21 28,0-21-29,2 20 24,-2-20-21,1 20 19,-1-20-20,6 32 14,-6-22 8,2 2-20,1-2 20,0 1-18,-1 2 20,2-2-25,0 0 21,1 2-21,-1-2 17,0 1 8,2 4-5,0-5-2,-1 3 2,1-1 2,1 0-1,0 0-25,2 0 24,-3-2-3,3 2 0,-1 0-1,-2-2 3,3-2-6,-1 3-1,0-2 4,-1 2 3,3-3-2,0 1 1,-1 0 1,2 0 1,11 9 8,-11-9-8,3 1-19,-3-3 19,5 4-13,-3-4 25,4 3-20,-2-1 21,1-2-21,-3 1 18,3-1-19,0 1 23,2-2-17,-3 0 10,4 0 0,21 7 47,-18-8-30,-1-1-22,1 0 15,3-2-19,0 0 13,-1-2-12,3 4 9,-3-5-18,3 1 16,-4-1-13,4-1 14,0 1-18,2-3 15,-1 1-16,1 0 9,0-2-12,-2 2 20,3-2-20,-3-1 15,1 2-21,-1-2 23,2 1-12,-2-1 11,0-2-18,-2 3 16,2-1-15,4-3 17,-5 1-12,0 0 6,32-9-6,-28 7 12,-2 0-1,0-1-1,-1 0 1,2 0-2,-2 1-4,-2-3 6,2 1-7,-3 0 16,1-1-19,-2 2 19,1-2-13,0-2 17,-3 3-8,26-17 34,-25 13-6,-6 2-12,1 1 17,1-2 4,-2 1 18,-1 0-18,0-3-7,-1 1 1,-2 0 26,0 0 3,-2-1 2,2-1-13,-4 0-11,1 0-12,2 0-2,-6-3-12,4 3-2,-3-1 5,1 1-10,-4 0-3,3 2-7,-2-5-1,-2 3-9,1-1 5,-1-2 0,0 2-4,-1-1 0,0-1-5,-1 2 9,1-22-3,-1 19-2,-1 2 0,1-2 1,0-1-2,-1 2-3,0-4 1,-1 1 4,0 0 1,0 1-4,0-2-1,-1 2-1,1 0-3,-2 0 10,0 1-7,-6-17 11,6 20 3,0 1 6,-1 0 11,1 3-4,-4-3 3,4 2-2,-3 1-5,1-1 0,-3 1-10,0 0 0,1-1-2,-2 3 0,1 0 6,0-1-6,-12-8 8,10 10-14,3 2 3,-4 0-5,1 1 0,0-1-2,-3 1-12,1 3 2,-1-2-31,1 5-36,-3-2-70,-2 3-83,2 1-69,0 1-121,-4 1-135,-18 2-1691</inkml:trace>
  <inkml:trace contextRef="#ctx0" brushRef="#br0" timeOffset="134529.356">13910 1472 524,'0'0'416,"0"0"-71,0 0-87,0-12-59,0 12-61,0 0-26,0 0 23,0 0-101,0 0 14,6 7-26,-2 3 19,-2 2-27,2 4 21,1 2-20,1 6 10,1 1-6,3 4 4,-2 2-3,5 5 5,1-1-17,1 1-44,17 35-329,-16-34-4,-1-5-158,-1-5-31</inkml:trace>
  <inkml:trace contextRef="#ctx0" brushRef="#br0" timeOffset="136195.711">14416 3499 161,'-4'-11'283,"4"11"-165,-1-11 7,1 11-1,-4-9 9,4 9-8,-5-8-14,5 8-9,0 0-16,-7-10 1,7 10-2,0 0-8,-6-11 2,6 11 1,0 0-5,-4-9 3,4 9-40,0 0 39,-3-8-35,3 8 32,0 0-30,0 0 25,-4-9-8,4 9-7,0 0-9,0 0-8,-6-10 2,6 10-23,0 0 34,-6-7-16,6 7 79,0 0-45,-4-9-20,4 9 25,0 0-28,0 0 9,0 0-8,-3-9 23,3 9-16,0 0 8,0 0-18,0 0 6,0 0-29,0 0 14,0 0-20,-1-11 0,1 11-7,0 0-22,0 0 7,0 0-24,0 0 18,0 0-21,0 0 26,8 9 4,-8-9 3,10 11-1,-5-2-3,-1-1-11,4 4 23,-3 0-13,4 2 14,-2 0-19,0 1 19,1-1-16,0 3 15,0 1-11,-1 0 14,0 0-21,2 3 24,-3-1-14,1 0 0,-1 1 0,1 1 3,0-1 1,0 1-1,4 22 20,-6-23-23,2 2 15,-2-2-14,0-1 15,-2 1-12,2-3 12,-1 0-17,-2-2 14,3 0-22,-2-2 24,-1 0-19,0-1 18,0-2-17,-2 0 14,4 9 1,-4-20-16,2 16 18,-2-16-15,3 13 17,-3-13-15,1 10 17,-1-10-16,0 0 14,1 16-14,-1-16 16,0 0-15,2 9 17,-2-9-17,0 0 14,0 0-12,2 10 10,-2-10-13,0 0 10,0 0-17,0 0 15,0 0-16,5 10 13,-5-10-16,0 0 17,0 0-16,0 0 19,13 0-17,-13 0 24,13-4-26,4-4 5,-4 3 11,0 1-15,1-4 16,6 1-17,1-2 17,1 1-17,5-2 18,2-2-15,7-1 15,2 0-21,1 0 6,1 1 2,1-1-2,2 2-2,44-13-15,-41 12 5,-2-1 3,1 2 5,0 0-2,0 0 2,2 1 0,0 1 7,0 0 2,3-2-5,-2 4-16,0-3 18,-2 2-13,0 1 16,-2 0 5,-6 2-5,-1-1 0,0 1 3,0-1 2,-1 1 0,1 0-5,-1 1-4,-3-1 22,0 0-15,-1 1 22,-4-1-7,-1 2 34,0-4-10,-2 3 19,0-2-4,24-5 78,-24 3-65,-2 2-18,-1-2 4,1 1-17,-2-1 1,0 1-10,-2-2 2,0 1-2,-4 1 14,1-1 7,-2 1 29,-2-2 21,-1-2-8,-1 2-22,9-15 24,-11 11-65,0-1-1,-1-1 1,-2 0-10,2-1 3,-2 0-10,0-4-4,1 1-1,-1-1-2,0-1-3,1-3 1,-3 2-2,3-2-7,0-1 12,-1-4 2,0-2 9,-1 1-54,0-1 60,0-2-11,-2 0-6,0 0 8,-2 3 3,-2 1 25,2 1 0,-2 1 18,0 0-18,-1 2 11,0 0-19,0 3 5,-2-16 8,3 20-34,-2 2 9,0-1-21,2 2 8,-2 0-13,1 2 19,2 3-15,-2-1 11,1 2-19,2 9 13,-3-17-20,3 17-4,-2-13-29,2 13-24,-2-5-245,0-11 34,2 16-110,0 0-55,0 0-4,0 0-506,0 0-544</inkml:trace>
  <inkml:trace contextRef="#ctx0" brushRef="#br0" timeOffset="136774.7098">15465 4217 65,'0'0'539,"-3"-10"-96,3 10-93,-1-11-52,1 11-79,0-16-18,4 6-65,1-1-4,1-2-41,2 1-9,4-2-30,1-1 8,2 2-37,0-1 15,0 4-31,0 2 16,-2 3-35,14-3-1,-15 7 17,-1 4-25,-2 3 37,0 3-23,-3 4 29,-3 5-18,-3 4 34,-1 6-9,-6 5-1,-3 6 7,1 0-1,-2 1-1,1-2-42,1-5 50,-4 25-23,8-34-43,3-5 65,2 1-40,3-3 75,2-1-36,4-5 61,5-2-64,7-4 43,5-2-67,5-6 31,6-1-104,10-9 10,-1 0-88,4-3-6,8-4-94,-4 1-84,-7 3-112,-2-2-196,-1 1-142</inkml:trace>
  <inkml:trace contextRef="#ctx0" brushRef="#br0" timeOffset="138372.7122">12993 3778 111,'0'0'187,"0"0"-35,9 4-17,-9-4-28,8 6-2,-8-6-20,10 11 8,-5-3-11,2 2 16,2 5-14,0 4 25,0 7-2,4 3 6,-2 7-41,2 3 20,1 5-28,-1 2 16,6 12-23,-4 1-2,3 2-3,3 3-43,-1 1 63,23 74 52,-23-70-62,4 2-10,-1-1-5,-2-2-56,0-2 65,0-2-64,-1-1 12,0-5 6,-2 0 0,1-2 0,-2-3-2,-3-7 53,-3-2-65,2-2 57,12 37 52,-13-42-96,-3-8 54,2-2-65,0-2 55,-2-5-56,0 1 41,5-5-51,-3 1 54,0-4-64,5 0 50,-3-1-64,5-3 50,3-1-65,1-1 49,29-2-79,-21-5-8,10-3 65,7-2-61,3-4 43,1-2-49,14-3 64,1-3-44,2-2 50,1 0-43,5-5 54,-2 2-34,2-2 41,1-5-47,3 0 18,3-2 7,13-4 9,1-3 15,1 1 69,2 4-55,-1-2 74,-1 2 5,2-4-18,3 4-12,-1 1-11,0 1-64,-15 6 63,18-5-10,-17 7-3,3 0-11,91-20 15,-74 17-25,-17 5-60,19-4 68,-18 4-63,15-4 69,-18 1-48,0 2 58,-3-3-47,-1 2 73,-5-1-31,-1 0 22,-4 4 25,-5-2 55,-2 1-60,53-16 98,-72 23-84,-2-1-69,-2 3 49,-2-2-68,1 0 51,-5 3-7,-5 1-10,-1-1 4,-2 1-10,-1 1-10,-1-1 0,-1-2 7,-4-1 14,2 0 0,-3-2 12,1 1 0,-5 0 13,-1 1 2,1-3-3,0 2-11,-2 0-13,2-2-10,-3-1-6,4 2-3,-3 0-5,1 1-5,1-2-6,2 4 2,2-5 1,17-6 2,-19 10-62,1 1 68,-1 0-63,0 0 70,-3 2-53,2-1 81,-2 0-34,1 1 64,-4 1-54,3-2 66,-2-2-67,1 1 47,-1-2-69,1-1 42,16-14-12,-18 14-45,2 2 58,-2 0-63,-1-1 57,3-1-60,-2 1 53,2-2-31,-2-1 60,1 2-36,-3-2 58,1-1-39,0-6 12,0-1-41,-2-3 20,6-33-6,-9 21-29,-1-5-9,-2-3-19,-1-1-10,-2-3 11,1-2-53,-2-2 74,0 0-54,0-1 63,0-1-4,-2 1-8,1 0 7,0-1 9,-1 5 12,-5-52 56,3 57-42,0 2 25,2 5-30,-2 7 5,1 2-14,1 8 8,-1 0-19,0 1 12,1 5-6,1-1-4,-2 5-31,2 1-4,0 1-37,-1 2-73,2 10-98,-1-19-126,1 19-111,-1-12-119,1 12 9,0 0-329,0 0-472</inkml:trace>
  <inkml:trace contextRef="#ctx0" brushRef="#br0" timeOffset="139197.7126">17076 5434 187,'0'0'579,"0"0"-61,-5-11-69,0 2 272,5 9-450,-4-10-24,4 10-30,0 0-40,-4-14-32,4 14-31,4-12-27,0 2-20,2 0-15,7-3 33,3-3-66,1 4 43,5-3-65,-3 2 49,2 3-66,-2 2 35,-3 1-91,1 2 48,-2 2-50,-1 1 60,-14 2-50,22 0 66,-22 0-49,18 6 59,-18-6-47,8 14 64,-8-14-56,-2 21 66,-1-6-58,-12 16 40,7-14 21,0-3-60,-1-1 58,1-1-64,2 1 59,-2 0-43,4-3 29,1-2-67,0 3 64,3-11-54,-1 15 65,3-4-56,3-3 60,4 2-58,20 10 29,-10-11 30,1 3-55,6 0 54,2-1-60,1 0 61,2 2-63,3 2 59,0 1-58,-1 1 54,-6-3-55,-2 3 55,-2 0-53,-4 3 58,-3-1-46,-7 0 59,-3 3-37,-6-3 70,-6 3-32,-5 5 19,-9 2-4,-4 2 14,-6-2-10,-2-2 44,-5-3 1,2 0 14,-1-5-39,4-1 10,5-3-55,3-3-50,-13 5-463,20-11-99,4-6-528,0-1-721</inkml:trace>
  <inkml:trace contextRef="#ctx0" brushRef="#br0" timeOffset="186863.0824">23904 1197 63,'0'0'201,"0"0"-77,0 0 25,0 0-55,0 0 46,0 0-49,0 0 52,0 0-49,0 0 44,0 0-71,-9 4 36,9-4-49,0 0 48,0 0 41,0 0-92,-11-3 14,11 3 0,0 0 10,0 0 4,-7-4-6,7 4-13,0 0-8,-8-7-2,8 7-3,0 0-14,-4-14-6,4 14-6,0-11 2,0 11-10,3-14-5,-3 14-1,5-19-5,0 9-2,1 1 2,1-1 0,2 0-7,1-2 5,0 3 1,1 0 7,2 0-15,-1 2 6,1 1-9,0 0 13,11 1-14,-13 8-5,2-1 17,-1 4-10,-1 2 0,2 5 15,-2 1-13,2 3 3,-3 0 3,2 2 1,-2 1 0,0-1-1,1 0 6,0-1 0,-1 1-2,13 12 9,-11-19-6,2 2 45,-1-6 15,2 2 13,0-5-3,6-2 6,1-3 4,3-5-15,7-3-4,6-5-9,-1-5 2,2-4-12,-2-3-10,0-1-10,4-8-4,-9 7-5,-4-2-11,-1 5 3,-8 3-22,-4 6-72,-5 0-137,-3 8-212,-7 7-376,0 0-339</inkml:trace>
  <inkml:trace contextRef="#ctx0" brushRef="#br0" timeOffset="188974.1765">25440 992 178,'0'0'203,"0"0"10,0 0-73,0 0 145,0 0-134,0 0-58,0 0 40,0 0-56,0 0 36,0 0-61,0 0 38,0 0-51,0 0 36,0-12-43,0 12 37,0 0-29,0 0-4,0 0-3,0 0 3,0 0-5,0 0-2,0 0-3,0 0-4,0 0 8,0 0 5,0 0 7,0 0 6,0 0 0,0 0-4,0 0 3,0 0-34,0 0 40,0 0 4,0 0 54,0 0-53,5-8-10,-5 8 0,0 0 0,0 0-13,0 0-6,0 0 1,0 0 0,0 0 8,0 0-6,0 0 15,0 0 5,0 0-6,0 0 2,0 0-2,0 0-2,0 0-1,0 0 0,0 0-5,0 0 4,0 0-5,0 0-4,0 0-15,0 0 7,0 0-7,0 0 1,0 0-2,0 0-1,0 0-5,0-11 24,0 11-25,0 0-2,0 0 6,0 0-2,0 0 4,0 0 0,0 0 0,0 0-7,0 0 10,0 0-2,0 0 3,0 0 5,0 0-7,0 0 4,0 0-2,0 0-12,0 0-11,0 0 6,0 0-1,0 0-3,0 0-1,0 0 3,0 0 0,0 0 0,0 0-1,0 0-1,0 0 0,0 0 0,0 0 1,0 0-6,0 0-3,0 0-3,0 0 4,0 0-4,0 0 2,0 0-6,0 0-14,0 0 13,0 0 10,0 0 4,0 0 0,0 15-2,0-15 4,0 11 1,-2 4-6,0-4-22,2-11 27,0 22 2,-1-9 3,-1 0 1,2 4 0,-4-1 0,3 1 1,0-1-2,0 2 5,-2-3-7,2 1 6,-1-4-8,2 1 11,-5 9-8,5-22-3,-2 20 10,2-20-7,-3 16 11,3-16-6,0 11 14,0-11 0,0 0 73,-4 15 7,4-15 61,0 0-3,0 0-21,0 0-30,0 0-78,4-13 16,-2 2-49,1-5 21,4-3-26,-2-2 27,1-1-40,2 1 40,1 0-42,-3-1 42,2 3-38,1 1 34,-2-1-33,1 0 34,0 2-38,1 0 28,7-13-18,-9 19-10,-1-1 34,1 3-40,-4 1 26,3 0-57,-6 8 9,9-13-24,-9 13 3,10-6 19,-10 6 7,12-3 8,-12 3 8,15 4 4,-5 1 7,-1 2 3,2-1 2,1 4 5,-1 0-4,5 4 8,-1-1 1,1 0 2,-3 1-1,2 2 2,0-1 0,1 0 1,-1-1 0,1 1-2,-3-1-5,0 1 1,15 12-72,-14-13-7,-1-2-36,-2-2-44,0 1-52,2-1-58,-1 1-104,-1-2-126,-1-2-293,-1-2-321</inkml:trace>
  <inkml:trace contextRef="#ctx0" brushRef="#br0" timeOffset="189867.7282">26409 813 37,'0'0'409,"0"0"-145,0 0-2,0 0-45,0 0-5,4-10-21,-4 10-17,0 0-17,0 0-26,5-9-24,-5 9-19,9-9 39,-9 9-79,0 0-10,5-7-1,-5 7-6,0 0-12,8-5-1,-8 5-4,0 0-5,0 0 1,5-7-5,-5 7-2,0 0-3,0 0 3,0 0 2,0 0-6,8-5 3,-8 5 0,0 0-2,0 0 1,0 0 9,0 0 1,0 0 5,0 0 12,0 0 1,0 0 1,0 0 0,0 0-8,0 0 11,0 0-8,0 0 36,0 0-33,8-5 5,-8 5 0,0 0 5,0 0-3,0 0-1,0 0-2,0 0-2,0 0-5,0 0 0,0 0-7,0 0 0,0 0-4,0 0 1,0 0-6,0 0 8,0 0 4,0 0 0,0 0-3,0 0 12,0 0-1,0 0 0,0 0-8,0 0-1,0 0-2,0 0-4,0 0 3,0 0-9,0 0-7,0 0-74,0 0-20,0 0-47,0 0-45,0 0-63,0 0-16,0 0 11,0 0-134,8-5-217,-8 5-114</inkml:trace>
  <inkml:trace contextRef="#ctx0" brushRef="#br0" timeOffset="191443.8927">26604 866 242,'0'0'187,"0"0"21,0 0-74,0 0 40,0 0-62,0 0 35,-9-6-64,9 6 39,0 0-53,0 0 45,0 0-53,-6-5 34,6 5-33,0 0 33,0 0-25,0 0 5,0 0-1,-5-7 9,5 7-4,0 0-3,0 0 0,0 0-8,0 0-4,0 0 82,0 0-70,-6-9 0,6 9 3,0 0-19,0 0 15,0 0-7,0 0-5,0 0-21,0 0 5,0 0-17,0 0-5,0 0-7,0 0-9,0 0-12,0 0-8,0 0-16,0 0 3,0 0 0,0 0 9,6 7-1,-6-7 5,9 13 5,-2-5 11,-1 2-9,4 2 10,-1 2-11,4 1 12,0 2-15,-1 0 20,21 25-5,-15-21-6,1-1-6,0 1 10,2 0 1,0-1-2,-2 2-5,1-4 4,-1 0 5,-4-3-5,1 0 3,-3-2 7,0-2-9,-3-1 1,-1-1 5,9 6 91,-13-9 17,3 0 62,-8-6 1,9 7 44,-9-7-13,8 5-22,-8-5-63,8-6-17,-3-3-56,-1-3 7,2-2-55,2-7 18,0-2-52,1-5 31,1 0-33,-1-1 34,-1 1-34,1-1 34,1 4-33,-1-3 33,1 2-44,-2 5 48,1-1-37,-3 2 38,0 5-21,2 0-6,-3 1-39,-1 2-27,0 1-91,5-6-491,-9 17 236,9-12-18,-9 12-455,7-4-467</inkml:trace>
  <inkml:trace contextRef="#ctx0" brushRef="#br0" timeOffset="194054.4298">24242 323 148,'0'0'233,"0"0"-34,0 0-13,0 0-19,0 0-22,0 0-16,0 0-23,0 0-19,0 0-2,0 0-17,0 0-2,0 0 54,0 0-72,0 0 7,0 0-15,0 0 7,0 0-7,0 0-6,0 0 3,0 0-3,0 0 7,0 0-24,0 0 28,0 0-12,0 0 17,0 0-11,0 0 19,0 0-3,0 0 9,0 0-9,0 0 14,0 0-12,0 0 17,0 0-12,0 0 14,0 0-19,0 0 17,0 0-20,0 0 12,0 0-35,0 0 21,0 0 12,0 0-48,0 0 10,0 0-22,0 0 7,0 0-14,0 0 17,0 0-14,0 0 9,0 0-16,0 0-1,0 0 3,0 0 13,0 0-12,0 0 5,0 0-6,0 0 12,0 0-19,0 0 25,0 0-10,0 0 14,0 0 4,0 0 17,0 0 3,0 0 12,0 0 0,0 0 2,0 0 0,0 0-4,0 0 1,0 0 37,0 0-54,0 0 3,0 0-11,0 0 2,0 0-17,0 0 2,0 0-9,0 0-14,0 0 2,0 0 6,0 0-14,0 0-11,0 0 4,0 0 5,-9 15-11,7-5 20,-1-1-1,-1 6 6,0 0 3,1 1 9,-1 4-11,-2 1-27,2 1-30,-1 2-19,1-2-27,0 3-45,1 1-31,1-1-48,-1 0-51,2 2-26,-3 0-144,4-2-184,3-2-146</inkml:trace>
  <inkml:trace contextRef="#ctx0" brushRef="#br0" timeOffset="194972.0592">25326 286 79,'0'0'417,"0"0"-116,-9-3-68,9 3-30,0 0-52,0 0-27,0 0-21,2-10-21,-2 10-16,7-8-13,-7 8-21,14-8 6,-4 5-10,-1-2-47,3 0 42,-2 2-6,1-3-3,2 5-8,-1-2-1,-12 3-19,21 0 12,2 3-6,-15 2 2,-8-5-1,13 14 5,-7-4 36,-2 0-31,-3 3 29,-1 1-29,-1 2 44,-3 1-25,-1 1 48,0 1-19,-1 2 7,1-3-29,-1-3 13,-6 17 5,6-17-41,3-1 0,-1-2 6,2-2-7,2-10 12,0 20-22,4-11 76,3 0-2,7-2-8,5 0-12,6-1-36,5-5-45,10-2-98,7-1-57,3-5-191,-1-1-228,2-3-119</inkml:trace>
  <inkml:trace contextRef="#ctx0" brushRef="#br0" timeOffset="195790.9597">26719 0 364,'0'0'343,"0"0"-127,0 0 2,0 0-97,0 0 24,-13 0-69,13 0 30,0 0-72,0 0 34,0 0-56,0 0 48,0 0-65,0 0 48,0 0-61,19 0 77,-19 0-43,0 0-14,14 0 14,-14 0-6,9 10-5,-7 2 1,0-1 0,-2 1 5,0 2 11,-2-1 5,0 1 13,-2 1-5,-1 0-3,-1 1-6,2-1 1,0-2 1,-2 3-15,3-4-1,-1 2-3,0-3-2,2 3 3,2-14-1,0 22-24,2-11 37,6 2-26,1 0 41,3 1-8,3 0 14,8 1-19,23 18 24,-23-17-24,2 1-6,-2-2 9,0-1-15,-2 2 5,-6-3-13,0-1 7,-3-1-16,-2-2 12,-1 3 16,-3-2 17,-2 2 53,-4-12 38,-10 25-16,-3-9-16,-14 5-49,-7 1-135,-6-1-198,-3-2-566,-11 3-394</inkml:trace>
  <inkml:trace contextRef="#ctx0" brushRef="#br0" timeOffset="198595.1105">4459 15738 167,'0'0'251,"-10"-6"-62,10 6-43,-12-10-33,9 1-22,-5-9 50,4 6-91,3-2 0,-1-3-14,2-1 14,2-1-12,2 1 12,-1-4-17,4 1 15,1 0-26,0 3 22,3-1-28,-2 4 6,3 0-21,0 3 15,0 2-19,1 3 22,2 2-24,-1 2 18,-2 3-22,6 3 22,-2 3-15,3 2 26,-1 5-17,2 5 31,-1 1-25,-1 1 20,1 2-30,0-1 33,-3-1-27,16 14 15,-18-20 6,0-1-29,-1-3 29,-3-2-10,1-3 54,1 1-27,-1-6 4,0-3 0,3-4-5,-4-3 0,4-6-1,-4-2-1,-1-3-7,0-4-11,3-25 21,-10 25-84,1 1 59,-2-2-57,-1 6 67,0 0-67,-1-1 51,-1 4-73,1 0-1,0 1-71,0 3-36,-1 1-54,2 12-318,0-20-42</inkml:trace>
  <inkml:trace contextRef="#ctx0" brushRef="#br0" timeOffset="199082.1119">5411 15004 267,'0'0'364,"0"0"-124,0 0-22,12 9-59,-12-9-2,9 17-54,-3-5-25,0 3 5,6 3-5,-2 2-52,18 29 65,-14-25-21,5 6-6,-2-5-6,1 2-12,0-2-9,-3-2-10,3 1-2,-1-1-4,-1-2-2,-2 1-5,-1-5-1,-3-1-5,-2-2 1,1-3 2,2 11 41,-5-12-4,-6-10-2,2 15-7,-2-15-9,-5 9-9,5-9-21,-15-2-10,2-4 4,-4-5-6,-3-5-9,-6-7-4,0-4-44,1-4 68,-2-4-52,-21-34 65,26 34-6,3 0 2,1 2 0,5-1 0,2 4-5,3 1 3,4 0-3,3 3-4,1 0 9,2 1-3,4 3 3,0 1 0,4 2-2,-1 2 2,17-7-12,-12 17 11,1 2-2,-2 3 2,1 3-2,0 2 21,1 2 12,-4 5 19,-1 2 11,-3 2 0,-2 1-6,-2 5-5,-4-1-3,-2 7-16,-2 2-4,-4 1-59,0 0 29,-1-3-128,0 0-9,0-7-114,1-2-185,-2-3-192,4-6-137</inkml:trace>
  <inkml:trace contextRef="#ctx0" brushRef="#br0" timeOffset="200294.1115">6520 14950 172,'-5'-9'292,"5"9"-49,-6-8 178,6 8-245,0 0-25,-5-8-21,5 8-16,0 0-18,0 0-17,-5-9-18,5 9-13,0 0-12,0 0-11,0 0-5,0 0-4,0 0 0,0 0 22,11 12 46,-3 0 7,1 5-16,1 2-66,3 8 56,-2 2-61,4 7 3,-2-1-5,-1 0 3,1 2 54,-4-8-69,0-1 59,-2-6-10,1-1-2,-3-2 31,4 12 85,-4-19-41,-3-2 36,1 0-42,-3-10 40,0 0-86,0 0 12,0 0-73,-10-6 48,1-5-68,0-10 1,-8-12 36,2-3-77,-3-5 56,1-2 4,-19-64 17,24 60-18,0-3-31,4 4 77,2 0-59,3 1 60,1 11-55,2 5-1,2 1-3,1 6 6,1 5 0,4 1-1,0 4 1,2 4 2,2 5 50,19 5-14,-10 4-45,4 6 55,2 3-57,4 5 56,-1 1-59,1 1 56,1-3 2,1 1-46,2-1-53,-2-4-57,-2-1-83,-1-5-67,5-1-96,-11-2-458</inkml:trace>
  <inkml:trace contextRef="#ctx0" brushRef="#br0" timeOffset="202396.1103">7663 14151 67,'-3'-10'286,"3"10"-64,0 0-29,0 0-27,0 0-20,-2-9-34,2 9-1,0 0-40,0 0 21,0 0-43,-3-12 24,3 12-45,0 0 32,0 0-31,-3-12 70,3 12-22,0 0-50,0 0 50,0 0-58,-5-8 64,5 8-62,0 0 76,0 0-74,0 0 77,-5-7-69,5 7 53,0 0-66,0 0 51,0 0-67,0 0 47,-10-3-58,10 3 54,0 0-57,0 0 51,0 0-56,-12 1 48,12-1-58,0 0 57,0 0-58,-11 2 63,11-2-63,0 0 59,0 0-59,-11 4 56,11-4-29,-9 3-31,9-3 60,-7 7-62,7-7 63,-9 6-59,9-6 51,-10 14-51,6-7 60,-1 4-58,0 2 60,1 1-61,-1 2 10,3 2 3,0 1 8,2 26 2,3-18 21,3 4 3,2 3 4,2 0-8,3 4 16,1-4 37,4-1-70,-2-2 50,3-1-60,1-1 52,3-4-55,-3-4 57,3-3-12,-1-1 2,24 6 34,-22-17-28,-1 0-50,-1-5 48,2-4-48,2-2 54,0-5-48,-1-4 58,-2-5-58,2-5 4,-2-5 5,-5-5-1,-1-3 48,-6-1-54,-2 0 49,-5-42-20,-5 43-31,-7-4 47,1 2-42,-5 4 50,-1 2-54,0 5 49,-2 3-44,1 2 32,-4 4-61,3 4 35,-2 4-79,1 1 29,-1 4-81,2 2 24,-16 4-227,16 5 124,2 1-12,-1 3-30,2 1-18,1 5-270,-1-3-40</inkml:trace>
  <inkml:trace contextRef="#ctx0" brushRef="#br0" timeOffset="202711.4181">7678 14428 301,'0'0'376,"-17"-6"145,17 6-310,-7-6-31,7 6-19,-7-12-24,7 12-24,-1-20-16,1 20 57,3-22-73,2 10 21,0 0-60,2 1 47,2 2-77,2 2 55,1 0-63,19 0 73,-16 7-18,6 3-53,3 1 56,1 3-36,3 2 46,0 1-63,0 0 48,0 1-62,0 0 17,1 0 20,-2-1-6,-3-2-5,2-3-1,-3 0-1,22 1 15,-25-6-20,2-3-2,0-3-1,-1-1 2,-3 0-5,1-2 4,-4 3 51,-2-4-66,-1 2 54,1-1-67,-3 1 51,-2-1-68,0 2 22,-1-2-86,6-4-146,-8 3 23,0 2-25,0 0-61,0-1-399,-5 9-209</inkml:trace>
  <inkml:trace contextRef="#ctx0" brushRef="#br0" timeOffset="204776.0027">8677 13716 279,'0'0'422,"-1"-12"-258,1 12-12,0 0-9,0 0-15,0 0-14,-4-10-12,4 10-10,0 0-9,0 0-11,0 0-9,-3-10 3,3 10-28,0 0 7,0 0-19,0 0 20,0 0-34,0 0 9,0 0 4,0 0-1,0 0 10,-4-9-6,4 9 13,0 0 1,0 0-9,0 0-7,0 0-1,0 0-4,0 0-11,0 0 6,0 0 2,0 0-9,0 0-2,0 0-2,0 0 1,0 0-5,0 0 7,0 0-1,0 0 4,0 0-6,0 0 1,0 0-3,0 0-1,0 0 5,0 0 5,0 0 29,0 0-19,0 0 18,0 0 4,0 0 2,0 0-1,0 0 1,0 0-8,0 0-5,0 0-3,0 0-10,0 0-2,0 0-1,0 0-2,0 0-4,0 0 7,0 0-12,0 0-1,0 0 1,0 0-1,0 0 1,0 0-1,0 0 4,0 0 0,0 0 0,0 0-3,0 0 4,0 0-3,0 0-2,0 0 0,0 0-1,-7-5 3,7 5-1,0 0-2,0 0-4,0 0 1,0 0-6,0 0 10,0 0-2,0 0-1,0 0-2,0 0 0,0 0-2,0 0 6,0 0 3,0 0 10,0 0-7,0 0 0,0 0 1,0 0-1,0 0 1,0 0-1,0 0-1,0 0 0,0 0 3,0 0 18,0 0-17,0 0-1,0 0 2,0 0 2,0 0 28,0 0-20,0 0 1,0 0-3,0 0 0,0 0 4,0 0-6,0 0-3,0 0-3,0 0-3,0 0-3,0 0-2,0 0 1,0 0-1,0 0-3,0 0 5,0 0-6,0 0 0,0 0 0,0 0 1,0 0-2,0 0 0,0 0-1,0 0 6,0 0-2,0 0 1,0 0-3,0 0 3,0 0 4,0 0 2,0 0 16,0 0-12,0 0-1,0 0 3,0 0 3,0 0 0,0 0-2,0 0-4,0 0 0,0 0 0,0 0 3,0 0 6,0 0 2,0 0-1,-9-4-1,9 4 22,0 0-25,0 0-2,0 0-2,0 0-4,0 0-4,0 0-4,0 0 1,0 0-4,0 0-7,0 0-23,0 0 22,0 0 1,12-5 4,-1 7-3,22 7-16,-10-1 31,6 3-21,6 3 22,2 3 3,-1 2-2,3-1 0,0 2-6,-2 0 6,1 2 4,1-1-2,-2 1-2,-1-3-1,-3-2-5,-6-2 0,-2-1 9,-2-2-14,-4 0 45,-1-4-47,-4 1 47,-1-2-42,0-1 49,-4-2 71,0 1 50,-9-5-2,13 4-16,-13-4-37,3-9-59,-4-1-5,-4-7-38,-18-41 21,8 22-34,-6-5 0,-3-8 27,-2 1-33,2 0 22,4 8-23,-2 2 27,3 2-8,1 2-5,1 3-4,4 6-39,2 6 0,2 0-65,1 2-17,-6-9-310,11 15 156,0 2-123,3 9-13,0-17-14,0 17-80,4-10-324,-4 10-360</inkml:trace>
  <inkml:trace contextRef="#ctx0" brushRef="#br0" timeOffset="206616.6546">9787 13116 252,'-3'-15'326,"3"15"-55,-1-12-61,1 12-7,-3-14-52,3 14-2,-3-10-17,3 10 4,-2-10 0,2 10-3,0 0 0,-4-12-16,4 12 88,0 0-111,-3-12-22,3 12-1,0 0-21,0 0 3,0 0-19,-2-10 7,2 10-26,0 0 13,0 0-17,0 0 12,0 0-10,0 0 15,0 0-6,-3-6 37,3 6-25,0 0-14,0 0 8,0 0-9,0 0 7,-5-9-17,5 9 11,0 0-18,0 0 11,0 0-13,0 0 10,0 0-12,0 0 9,0 0-12,0 0 10,0 0 3,0 0-12,0 0 11,0 0-12,0 0 14,0 0-13,0 0 12,0 0-15,0 0 17,0 0-14,0 0 12,0 0-13,0 0 13,0 0-13,0 0 11,0 0 2,0 0-11,0 0 11,0 0-12,0 0 20,0 0-20,0 0 14,0 0-11,0 0 11,0 0-9,0 0 13,0 0-12,0 0 13,0 0-12,0 0 21,0 0 1,0 0-14,0 0 19,0 0-20,0 0 18,0 0-12,0 0 15,0 0-19,0 0 23,0 0-29,0 0 15,0 0-18,0 0 13,0 0-18,0 0 10,0 0 3,0 0-19,0 0 19,0 0-18,0 0 16,0 0-16,0 0 20,0 0-19,0 0 15,0 0-17,0 0 15,0 0-18,0 0 21,0 0-18,0 0 9,0 0 5,0 0-12,0 0 17,0 0-19,0 0 25,0 0-22,0 0 21,0 0-21,0 0 17,0 0-22,0 0 22,0 0-19,0 0 17,0 0-20,0 0 14,0 0-22,0 0-14,0 0-27,0 0 0,0 0-26,0 0 12,0 0-12,0 0 15,0 0-6,0 0 8,0 0-8,0 0 11,0 0 0,0 0 16,0 0-31,0 0 50,0 0 11,0 0 1,0 0 9,0 0 1,0 0 14,0 0-1,0 0 16,0 0-5,0 0 21,0 0-6,0 0 15,0 0-3,0 0 7,0 0 25,0 0-52,0 0 13,-6-6-16,6 6 18,0 0-16,0 0 12,0 0-20,0 0 9,0 0-16,0 0 9,0 0-15,0 0 4,0 0-25,0 0-7,0 0-89,0 0 37,0 0-1,0 0-5,0 0 1,0 0 6,0 0 7,0 0 9,0 0 7,0 0 18,0 0 6,0 0 3,0 0-1,0 0 13,0 0 17,0 0-16,0 0 16,0 0 14,0 0 10,-10 2 13,10-2 0,0 0 16,0 0-6,0 0 17,0 0-5,0 0 15,0 0-19,0 0 9,0 0-17,0 0 7,0 0 31,0 0-61,0 0 7,0 0-18,0 0 8,0 0-12,9-4 12,-9 4-11,15-1 15,-15 1-17,21 3 20,-8-1-19,3 2 11,2 2-12,3 3 16,24 13 20,-21-7-25,1 4 4,4 1 2,-2 4-5,-1-2-4,-2 1 0,-3-2-5,-1 0 45,-4 0-61,2 1 51,-5-2-54,0-1 57,-4 0-49,-2-2 5,0 0 8,-1-3 11,-2-1 10,0-1 10,0-3 24,-2 1-2,-2-10 5,4 15-6,-4-15-15,0 0-10,0 0-9,0 0-8,0 0-20,0 0-12,-13-17-19,3-24-25,4 12 17,-1-3 3,1-9-19,-2 1 28,3 0-17,0-3 27,1 7-11,0-1 22,0 1 23,2-1-25,0 1 8,0 1 4,0 2 15,-1 7 10,0-18 77,2 26-50,-1 1-3,2 4-13,-2 1-9,1 0-3,1 12-17,-1-17-8,1 17-4,-4-9-11,4 9 4,0 0 1,-3 18 10,3-1-20,2 5 55,4 40 1,0-22 1,3-1-38,2 2 25,0-6-33,3 0 27,-2-5-7,2-4 0,0-1-4,2-2-2,1-3-2,3-3 2,3-3 0,-2-3 0,3-5-14,34-8-148,-19-8-45,5-5-127,4-10-135,-2-6-658,0-4-730</inkml:trace>
  <inkml:trace contextRef="#ctx0" brushRef="#br0" timeOffset="211048.6472">5483 14570 128,'0'0'177,"-14"5"-32,1 1 104,13-6-144,-15 3-15,15-3-17,-15 3-4,5 1-13,10-4-1,-18 6-3,9-2-3,-2-1-5,1 1-6,-2 1 0,2-2 10,-3 4 28,0-3-42,-15 8 38,14-6-30,-1 1-2,0-1 6,-2 2 6,2 0 6,-3-3 7,0 5-3,-1-2 13,-2 0-13,3 0-10,-1 1-21,-1 2-6,0-2-3,1 0 2,-19 12 8,20-10-23,0 0 0,-1-1 5,2 2-6,0-2-1,-2 1-1,3 1-2,-2 0 0,2-1-4,-1 3 4,0-3-2,-1 4 1,2-2-2,-3 3-1,0 2-1,1 2 3,-2-4 10,1 2-8,3 2-2,-3-1-6,2 0 1,-2-1-49,1 1 56,2-1-48,-1 2 64,1-3-57,1 1 57,1-1-5,0-2-9,-14 20 14,15-18-15,0 0-2,-1 0-1,1 2 1,1-1-2,1 0 2,1 0-4,-1 2-3,0 0 2,2 0 17,-1 0 10,4 1-26,-2-1 18,3-1-27,-4 16 18,7-17 10,0 0-35,1 1 28,1-1-26,0 2 1,3-1 1,-1 5 9,2 0 0,1-2 2,0 2-1,0 0 0,3 3 1,1 0-1,-1 1-45,11 26 66,-7-27 12,-1-4-31,1 2-1,0 0 2,1 0-6,2 0-1,-1-1 2,1-2 4,1 2-4,0-2 26,1 0-30,0-2 30,2 2-33,-2-1 30,20 18-8,-18-21-22,1 2 30,-2-1-32,1-2 12,2 0-10,-3-1 4,-1-2 3,0 0 7,2-2 1,0 2-9,-1-2 2,1-2 2,1 0 2,0 0-5,23 7-3,-21-8 8,1-3 0,0 0 1,1 0 0,1-1 3,0 0-4,1-1-1,1 0 4,0 0-5,-2 0 1,1-2 2,-2 1-5,3 1 9,-3-1-7,3-1 7,-2 1 0,1-2-6,0 0 2,-1-1 10,-1 0-12,3 0 0,1-1-1,-1 0 2,-1-2 0,-1 2-2,2-3 2,-1 0 0,1 1 0,-2-2 3,25-7-1,-27 6 3,1-1 0,-1-2 3,1 2 1,-2-4 1,4 1 29,-2-3-29,2-2 31,-2 1-26,-1-3 19,0-3-27,4-1 9,-2-2 11,-3 3 7,18-22 40,-20 19-32,-2 0 0,1 2-5,-3 0-6,1-2-51,-1 1 48,0 0 2,-2-1-2,2 1-5,-3-2 2,-1 2-6,1-2 3,-4 4-4,1 0-1,7-22 17,-8 21-19,-3 1 10,-1-1 11,2 2-1,-3-3-6,2-1-6,-4 1-8,1 0 1,-1 0 7,0 1 4,-1 1 15,0 0 3,-2 2-2,1-2-3,-4-16 19,2 18-36,-1 0-5,-1 0 1,-1-1-3,1 2-1,-1-4-58,1 4 61,-2-3-52,1 3 55,-4-3-50,3 1 56,-1 0-57,-1 2 56,0-1-53,-10-19 25,8 20 29,0-1-56,0 1 58,-1-1-59,-1 2 60,2 0-5,-4-1-9,2 2-2,-1 0-1,0-2-4,-3 3-1,4-1 6,-4 1-7,2 2-2,0-4-7,-1 4 3,2-1 1,-4 1 0,3-1 0,-2 3 0,2-3-2,-3 4 3,2-2-13,-2 1 16,1-2-51,-1 2 57,-1 1-1,3-1 0,-2 1-3,-15-8 16,18 9-2,-1 2-3,1-2-5,-3 0-5,3 1-5,-1 1 6,2-2-4,-1 5 5,0-3-4,1-1-1,0 2-6,0-1 1,1 2 1,1-1 0,-14-5-1,15 6 0,-2-1 0,-1-2 0,-1 3 0,3-3-2,-2 2-1,0 0 1,2 1 0,-2-3-2,0 2 2,0 2-1,-1-2 0,1 0-1,0 1-2,-17-2-5,16 2 7,-1 2 2,-1 0 0,1 1-7,0-1 4,-1 2 0,1 2 1,-3-2-52,1 1 61,0 1-1,1 2-2,0-3 1,-1 2-1,4-2-2,-13 5 0,14-4-1,1 1-3,11-3 0,-18 4-29,18-4-46,-16 3-51,16-3-50,-11 4-24,11-4-13,-7 7-31,7-7-56,0 0-128,-2 10-164,2-10-108</inkml:trace>
  <inkml:trace contextRef="#ctx0" brushRef="#br0" timeOffset="215177.174">6439 16044 170,'0'0'174,"-10"-3"-40,10 3-17,-7-5-17,7 5-1,0 0 8,-12-7-3,12 7-2,-10-6 75,10 6-95,0 0 2,-9-4-13,9 4-34,0 0 7,0 0-8,-9-6-8,9 6-10,0 0-2,0 0-3,0 0-24,0 0 21,0 0-21,0 0 27,16 9-18,-9-4-9,2-1 17,3 3-18,1-1 25,0 3-2,2 0-1,2 2-4,0-1-1,2 2-1,-1 0-2,1 1 0,0 0 2,2 2-1,-3-1-1,18 12-2,-21-15 6,0 2-3,2 0-5,-2-1 0,-2-1 30,-2-3-34,1 2 32,-2-2-26,-2-1 31,0-1-24,-1 2 6,-7-8 14,13 9 13,-13-9 9,14 12 70,-14-12-51,9 6-1,-9-6 2,0 0-4,9 7-6,-9-7-7,0 0-11,0 0-10,12 2-2,-12-2-8,0 0-3,11-5-7,-11 5-1,11-13 4,-4 7 5,3-4-13,0-1 3,1 0-10,2-5 2,2 2 1,2-4 1,2-1-57,0 2 66,1-3-57,-1 2 63,2 1-58,-1-3 61,-1 4-59,3-1 64,19-14-37,-19 16 33,1-1-7,-1 0-1,2-1-2,0 0-7,5-3-6,1 0 4,0-2 0,2 1 0,2-1 2,-1 1-8,1-1 1,2-1 1,0 0-3,34-22 3,-34 22-2,-2 2-7,1-1-5,-2 0 2,-2 1 4,-2 0 2,0-1 4,-1 1 0,-6 2-10,0 0-40,-2 0 66,0 0-53,0-1 64,-1 0-55,16-22 1,-22 24 25,-1 1 6,0 0 2,-2-2 1,0 2 59,-1 0-58,-2 0 57,-3 3-61,-1-1 55,0-2-61,-1 3 54,-2-3-58,-2-1 53,-1 3-3,-7-21 22,2 18-35,-2 0-7,0-1-3,-2-1-4,-3-1 0,0 0 4,-3-1 8,1 2 13,-2 0-42,-1 3 60,2-2-47,0 1 64,2 4-71,1-2 40,-13-9 5,18 14-57,-1 0 50,0 2-58,2 0 50,1 1-62,1 2 42,1-2-78,6 8 23,-10-11-102,10 11 2,-7-8-66,7 8 2,0 0-28,-6-10-41,6 10-340,0 0-127</inkml:trace>
  <inkml:trace contextRef="#ctx0" brushRef="#br0" timeOffset="215607.1728">8056 15654 329,'0'0'296,"0"0"-75,4-13-44,-4 13-30,4-11-18,-4 11-27,5-14-20,-5 14-18,9-13 9,-3 7-2,2 0-3,0 2-4,10-4 28,-18 8-56,20 0-6,-8 4 39,0 4 3,2 6 20,2 6-8,-2 5 4,2 8 4,0 2 1,-1 5-53,-1 0 48,1 3-42,0-1 52,0 0-18,-2-1-1,2-2-19,-2 0-1,3-5 13,-3-6-18,0-3 0,0-4-5,-3-4 5,4-5 15,-4-2 13,5-4 4,-2-5-16,4-4-11,2-6-6,5-6-63,32-31 36,-26 21 11,-1-2-61,1-2 39,-1 2-46,-1 1-59,-1 1-59,-3 1-76,-2 2-81,-2 5-79,-5 2-460,0 3-390</inkml:trace>
  <inkml:trace contextRef="#ctx0" brushRef="#br0" timeOffset="218270.3478">7367 16197 126,'0'0'149,"0"0"-34,0 0-25,0 0-13,0 0-13,-7-6-13,7 6-13,0 0-5,0 0-8,0 0-1,0 0-5,0 0 1,0 0 3,0 0 10,0 0 12,0 0-6,6 7-5,-6-7 0,9 13 0,-1-5 8,2 3 0,2 3 7,3 1-5,3 7-7,6 1 13,0 2-19,31 33 57,-23-29-34,1 2-31,1-1 17,3 4-30,1 3 21,0-2 6,2 2 7,-4-1-8,0 1-8,-6-5-3,1 0-6,-2 0 26,1-1-24,-1 1 41,26 28-4,-30-31-54,0-1 31,-1-2-31,-1-2 27,-3-3-32,0-1 21,-1-3-38,-5-1 38,1-3-35,-1 0 34,0-4-32,-2 0 31,-1-1-35,2-1 37,10 2-17,-23-9-16,23 1 31,-11-2-33,1-2 33,0-1-31,0-3 30,5-3-29,-2-2 32,1-2-16,2-3 11,1-1-34,1-3 5,6-3 8,-1-3 3,29-33 11,-26 28-5,2 1 4,6-6-1,0 1 5,0-3 14,1-1-6,3 1 7,-1-4 0,2 1 1,3-1-4,0-1-4,3-2-3,2 2-2,0-2-57,57-41 34,-51 44 28,-2 2-57,2 1 61,2 0-67,-2 1 53,0 0-53,0-1 56,-1 1-52,2-4 52,-1 0-46,0-4 56,1-1-2,1-1-48,1 0 62,56-48-7,-60 51-43,0-2 3,-2 6 9,1-1 4,-4-1-3,-2 3 9,-1 1-8,-4 1 1,-4 3 72,-7 4-67,-2 4 5,-3 1 33,-2 2 17,-6 1 66,13-21 74,-19 24-141,-3 2 50,3 0-64,-5-1 49,1 1-64,0-3 50,-2 1-58,2 1 54,-2 1-55,1-2-2,0 0 4,-1 0 10,0 3 4,1-1 4,8-19 47,-10 19-54,3 1-4,-4 3-7,1 1-3,-1-2-16,0 2 22,0-1-19,0 2 18,1-1-3,-2-2-4,-1 1-3,3-3-2,-3 1 1,1 1-3,3-21 1,-7 15-10,0 1-1,-2-4 43,-2-1-62,-2-3 52,-3 0-59,-4-5 3,-3 0 8,-2-2 0,-5 1 4,-1 2 1,-5-2 2,0 3 5,-3 0 13,-32-27 15,32 31 47,2 2 12,-1 5-32,4-2 8,3 6-25,1 1 19,5 3-36,0-2 20,3 4-32,1 1 19,2 0-36,2 3 4,0 0-51,2 1-21,0 0-68,1 0-46,7 6-70,-11-8-26,11 8 34,-5-7-25,5 7-21,0 0-418,0 0-225</inkml:trace>
  <inkml:trace contextRef="#ctx0" brushRef="#br0" timeOffset="218998.3473">10991 15468 296,'2'-14'325,"0"1"-103,2-2-51,0 1-28,3 2-31,0-2-25,-1-2-18,2 3-13,1 1-10,0 0-6,10-3 70,-13 9-59,3 2-5,-9 4-1,17-3-3,-17 3 5,15 8 5,-7-1 67,2 2-69,-5 3 63,3 4-80,-5-2 72,1 3-19,0 2-16,-1-2-20,1 21 24,-2-20-48,3-2 0,-3 1-13,3-1 0,1-1-5,1 0-2,0-2 0,1-1-7,5 0-1,0 0-1,3-1 1,2-1 2,1-2-3,2 0 2,26 5 5,-22-8-7,0 2 8,-2-1 4,0 4 7,0-4 5,-2 4-3,-2-1 15,-2 2 38,-2 2 31,-2 1 16,-2 3-43,-4 1 56,-4 0-66,1 0 50,-7 24 53,1-17-99,-2-4 63,-3 2-55,1-3 36,1-2-66,-1-4 31,1 1-62,-1-1 55,3-3-74,-1-2 52,0 0-80,4-9 41,-5 17-69,5-17 37,-7 15-121,7-15 35,-2 10 65,2-10-41,0 0 66,-3 10-50,3-10 66,0 0-54,0 0 64,0 0-59,-2 11 59,2-11-55,0 0 65,0 0-63,0 0 48,0 0-93,0 0 4,0 0 36,0 12-14,0-12-19,0 0-21,0 0-30,0 0-83,0 0 6,0 0-28,0 0-38,0 0-67,0 0-192,0 0-41</inkml:trace>
  <inkml:trace contextRef="#ctx0" brushRef="#br0" timeOffset="220587.3469">14544 16293 47,'-11'-7'438,"5"2"-146,6 5-26,-14-10-72,14 10-16,-10-7-64,10 7 6,-9-8-51,4 2 49,5 6-58,0 0-41,0 0 24,1-15-23,-1 15 31,9-8-33,-2 1 59,1 3-38,5-3 23,1 0-27,3-1 26,3 0-34,2-2 24,3-1-34,30-11 16,-27 12-4,-1 1-32,0 1 0,-1 0-1,-1 2-2,-1-1-10,1 0-24,-4 4-26,2-2-31,-4 2-24,0-1-56,0 4-31,-3-3-63,1 3-191,-4 0 59</inkml:trace>
  <inkml:trace contextRef="#ctx0" brushRef="#br0" timeOffset="220855.3468">14648 16421 113,'-14'5'485,"1"0"-138,-7 2 171,11-3-329,9-4-35,-13 3-28,13-3-8,0 0-14,0 0-3,0 0-18,0 0-21,12-9 0,-1 2 1,4-2-18,4-3 3,3-2-14,3-2-7,36-21 11,-29 16-23,1 1-52,-1 1 3,-1 0-87,0 0-8,-6 3-56,-1 0-14,-3-1-36,-2 0-30,-5 2-215,-1-4 34</inkml:trace>
  <inkml:trace contextRef="#ctx0" brushRef="#br0" timeOffset="221136.3437">14960 15954 379,'-12'-6'317,"4"1"-32,0-1-69,8 6-24,-14-8-69,14 8 2,-8-4-44,8 4 11,0 0-51,0 0 27,0 0-19,12-5 41,-12 5-34,24 5 31,-5-2-15,3 5 27,5 0-29,1 5-10,4 4 0,0 2-12,-2 3 11,-2 4-33,19 35 29,-30-27-41,-4 2-61,-5 3-94,-5-3-117,-6 3-160,-5 2-177,-2 1-109</inkml:trace>
  <inkml:trace contextRef="#ctx0" brushRef="#br0" timeOffset="229473.3661">18724 15963 211,'0'0'259,"-13"2"-65,13-2 1,0 0-37,-25-2 157,25 2-149,-13-1-36,13 1 23,-11-5-46,11 5-3,-13-7 23,13 7-49,-9-8 14,9 8-43,-8-13 15,8 13-34,-3-15 16,3 15-33,-2-16 25,6-3-4,-1 10-35,2-2 21,1 2-24,4-3 23,-1 1-21,2 0 23,1 2-28,1-1 17,0 0-22,2 3 24,0 0-26,0 2 24,-1 0-22,0 3 25,14 2-15,-14 2-12,0 1 28,0 4-28,0 1 28,-1 1-27,0 3 28,1 2-22,-1 1 20,-1-1-11,1 0 18,0 4-18,-2-1 29,1-2-26,1 2 24,12 11 8,-15-17-24,2-1 24,2-2-16,-1-3 18,0-1-20,1-3-1,0-1 23,1-5-21,0 0 12,2-4-20,0-3 20,-3-1-21,0-4 14,-3-1-15,2-5 11,-2-1-23,-3 2 19,-1 1-20,-2-1 20,-2 6-22,-1-1 13,-1 4-44,-2 0-13,1 13-57,-5-18-15,5 18-66,-8-13-16,8 13-59,-6-5-66,6 5-910</inkml:trace>
  <inkml:trace contextRef="#ctx0" brushRef="#br0" timeOffset="230002.3714">19411 15737 89,'0'0'567,"7"-8"-355,-7 8-65,0 0-27,0 0 14,9-3-12,-9 3 18,0 0-37,11 6 47,-11-6-17,11 14 32,-6-4-44,2 3 10,0 1-47,2 5 9,9 21 53,-5-13-94,-3-1-9,0 4 9,2-4-29,-1 4 13,0-1-26,0-1 12,-1 0-24,1 0 10,-1-3-46,-3-2 5,0-3-15,-1-1-17,0-3-31,0-2-30,-4-2 33,1-3-30,-3-9-17,0 13-19,0-13 18,0 0 25,-9 5 21,9-5 18,-12-7 13,5 1 14,-2-4 9,-1-1 11,1 1-3,-2-5 20,-13-17-9,12 13 16,1 2 22,-1-2 2,2 1 32,-2-5-6,0 1 9,-1-4-19,2 3 53,0-3-27,1 2 31,1-2-17,2 4 20,-1-1-37,2 2 12,-2-25 8,5 28-49,2-2 18,0 1-45,2 1 31,2-2-41,1 3 36,-1 0-34,4-2 33,3 3-36,-1 3 35,3 2-29,1 3 43,2 1-16,1 2 19,15 5 1,-17 5-28,1 2 33,-2 3-21,-2 3 20,-2 1-27,-2 4 21,-3 0-32,-3 1 20,-2 2-26,-3 2 23,-4 3-35,-1 1-27,-4-1-33,2-1-46,-3-1-53,1-3-52,0-3-115,1-4-206,1-5-48</inkml:trace>
  <inkml:trace contextRef="#ctx0" brushRef="#br0" timeOffset="230347.3686">20046 15462 148,'13'-8'307,"-13"8"-71,14-8-17,-14 8-51,20-2 13,-8 1-42,-12 1 27,25 1-35,-7 3 23,-3 2-25,6 3 41,2 3-28,0 4 6,5 5-33,0 3 11,0 2-17,0 6 19,0 1-34,-2 3-5,-1 1-18,-3 3 5,-3 1-22,-3 2 0,-6 2 7,-5 1-27,-10 51 27,-9-40-39,-4-2-60,-8 0-38,-6-1-92,-3 0-115,-9-2-133,-6-4-390,-7 1-338</inkml:trace>
  <inkml:trace contextRef="#ctx0" brushRef="#br0" timeOffset="230955.3788">18436 15451 87,'0'0'235,"-7"-7"-56,7 7-50,0 0-17,-13-6-27,13 6 10,-12 3-12,12-3 11,-13 4-23,5 2 15,0 1-22,-2 1 26,1 3-11,-1 6 30,1 4-19,-1 4 38,0 4-36,1 10 17,1 2-22,2 2 21,2 3-30,-1 6 0,2 0 16,5 2-34,-1 1 23,4 2 8,1 5-12,3 1 1,16 44 77,-12-64-85,4 0-16,4-5 13,1-2-11,3-5 19,3-5-21,4-4 5,4-5-23,2-4 9,6-6-24,-5-4-30,5-4-121,7-6-90,1-3-127,66-28-918,-65 15 256</inkml:trace>
  <inkml:trace contextRef="#ctx0" brushRef="#br0" timeOffset="232603.3659">21408 15545 54,'0'0'246,"0"0"-52,-5-7-33,5 7 91,0 0-132,-5-8-20,5 8-28,0 0 7,0 0-37,0 0 10,-5-7-24,5 7 15,0 0 1,0 0 43,0 0-13,0 0 28,-2 15-31,4-3 42,-4 17 85,2-10-124,0 2 18,-1 4-39,0 1 12,1 1-26,-2 1 17,2 0-29,0 0 16,0-1-23,0 2-5,0-1 18,-2-2-28,2-1 21,2-4-27,-2 20 16,0-25 3,0-2-21,0-1 25,0-13-16,0 20 11,0-20-11,-3 8 16,3-8-20,0 0 14,0 0-21,-9-11-3,6 2 21,1-7-8,-1 0 1,0-2-25,2-7 30,0 0-27,2-1 25,-1-2-24,3-6 24,1 0-21,0 2 23,2-2-15,-1 1 20,4 4-22,-1 0 22,-2 6-22,3 1 20,-1 5-22,4-12 11,-5 20 11,0 2-27,-7 7 26,15-6-19,-15 6 30,17 7-7,-6 2 26,3 3-20,-3 6 22,3 4-15,2 2 15,-2 1-17,2 1 10,1 3-21,17 32 31,-17-29-23,-1-8-22,0 0 2,0 2-3,0-5-22,0 1-46,1-4-24,0-3-67,-1-1-69,2-4-54,1-3-85,-2-3-268,-2-3-144</inkml:trace>
  <inkml:trace contextRef="#ctx0" brushRef="#br0" timeOffset="233094.3683">22300 15380 265,'0'0'310,"1"-17"-68,-1 17-20,-1-14-18,1 14-32,-1-19 127,1 19-217,0 0 49,-2-12-81,2 12 48,0 0-17,0 0-12,0 0-11,0 0 4,-14 4 11,10 4-7,1 3 10,-1 5-22,-1-1 28,0 7-15,1 1 16,0 4-27,0-1 12,1 0-28,1 7 11,1-5-16,1-1 17,1 2-17,0 5 11,4-5-17,-1 2 12,3-4-14,1 0 16,0-5-17,0-1 7,14 20-7,-10-24-10,1-3 0,0-2 2,1-1-1,-1-2 2,0-3 0,2-1-8,-2-4 12,1-1-15,-1-4 10,0-3-14,0-3 12,1-1-16,-1-5 13,9-27-4,-13 16-17,-4-2 21,0-3-18,-4-1 15,-1 5-15,-1 0 15,-3-4-15,-1 3 11,-3 0-10,1 5 1,-3 2-1,1 2-9,-2 2-26,0 2 8,-12-14-89,11 18 16,2 1-33,-1 3-47,0 1-51,1 3-51,-1 0-51,11 4-353,-20-3-199</inkml:trace>
  <inkml:trace contextRef="#ctx0" brushRef="#br0" timeOffset="233422.3688">21983 15652 208,'-4'-11'317,"4"11"-40,-1-16-71,1 16-2,4-17-69,0 7 13,1 3-45,5-2 15,0 0-30,3 3 16,0 1-36,2 1 28,2 1-32,0 3 34,1 3-25,5 1 26,0 3-15,4 3 18,-1 2-35,1 0 10,0 3-26,1 0 13,-2 1-30,1-2 15,0-1-27,1 0 18,-2 0-25,1-4 16,-3-2-21,26 2 23,-26-7-18,-3-4-41,4-1-8,-1-4-61,0-2-6,2-4-89,-4-6-49,0-1-80,0-7-343,-7 1-171</inkml:trace>
  <inkml:trace contextRef="#ctx0" brushRef="#br0" timeOffset="233780.3677">23194 14839 112,'8'-10'354,"0"5"-58,-8 5-80,14-9-9,-5 3-67,2 4 11,1 1-18,2 1 25,16 6 110,-12 2-149,4 1 30,1 5-15,1 1 30,5 6-30,-1 4 4,0 4-15,1 3-12,3 8-7,-1 4-10,-1 2-53,0 3 59,-3 2-7,-2 2-14,19 56 57,-27-54-97,-4-8 12,-3 1 15,-4 0-9,-4 2-4,-2-1-8,-4-1 4,-6 1-69,-7 8 58,-4-2-38,-1 1-59,-6-3-61,-3 4-102,-4-5-74,-3 0-152,-6-2-489,-5-1-512</inkml:trace>
  <inkml:trace contextRef="#ctx0" brushRef="#br0" timeOffset="234699.3673">17657 15483 249,'0'0'254,"-12"1"-61,12-1-34,-9 9-21,4-2-9,-2 5 5,-2 2-6,2 5 13,-1 8-16,2 3 33,-2 2-28,-1 54 171,6-40-150,5 7-16,0 0 4,4 11-34,4 0 5,1-1-13,5-5-26,1 0 11,6-6 2,2-4-23,-4-10 5,8-2-16,0-4 10,4-3-24,40 15 36,-32-28-38,0-3-13,3-5-53,-3-6-74,1-2-100,7-6-141,0-5-570,-2-4-487</inkml:trace>
  <inkml:trace contextRef="#ctx0" brushRef="#br0" timeOffset="236046.3669">24610 14872 122,'0'0'291,"0"0"-85,0 0-15,0 0-42,-1-11 5,1 11-37,0 0-8,0 0-34,0 0 86,2-12-68,-2 12-28,0 0 39,0 0-15,13 2-17,-13-2 26,9 11-3,-9-11 31,14 15-35,-7-4 16,0 2-25,4 4 6,0 2-33,2 3-6,14 27 29,-11-25-47,-3 1-6,1-2-3,-1 0-7,-1-4-1,-1-1-4,-3-3 4,0 0-3,1-3-3,-2-2 6,-1 0 32,-2-3 14,-4-7-5,10 10 7,-10-10-11,0 0-12,9-10-8,-5 1-4,-4-4-5,2-4-8,-2-3 8,0-6-18,0-3 12,0-4-18,-2 0 16,2-1-12,-2 8 12,-1 0-17,2 1 0,-2-13-53,2 23-60,1 3-66,0 0-26,0 12-34,2-16-21,-2 16-85,6-9-311,-6 9-168</inkml:trace>
  <inkml:trace contextRef="#ctx0" brushRef="#br0" timeOffset="236495.3699">25245 14815 4,'11'-13'543,"-11"13"-359,7-5-41,-7 5 16,0 0-18,18 4 13,-18-4-40,13 14 47,-4-5-34,-2 3 29,2 3-30,2 4-7,0 1-10,1 5-14,-1 0-16,11 26 63,-8-26-79,-5 1-7,0-2-15,0-2-58,-2-2 56,1-2 5,-3-3-22,3-2 7,-2-1 13,-2-2 31,-4-10-7,4 11-10,-4-11-7,0 0-64,0 0 55,0 0-9,7-15-6,-5 4-9,-2-9-13,0 0 7,0-6-34,0-10 16,0 0-18,2 1 6,-1-2 11,0 4 12,2 1-5,0 7 5,-1 0 2,0-10-4,0 24-1,1 1 12,-3 10 21,0 0 7,0 0 12,10 4 10,-5 7 7,0 2-25,2 4 8,-1 3-25,3 2 12,1 2-21,1 3-3,2-2-2,13 23-53,-10-26-19,0-3-46,2-5-50,1-2-67,2-4-64,0-1-40,0-6-446,0-2-290</inkml:trace>
  <inkml:trace contextRef="#ctx0" brushRef="#br0" timeOffset="237597.454">26036 13968 290,'0'0'216,"0"0"-34,0 0-56,-4-5 75,4 5-123,4-10-30,-4 10 7,9-7-25,-1 2 11,2 3-14,3-5 18,3 1-19,2-1 12,3 0 3,3 0 10,5-3 1,3 2 7,4-2-5,4 1-8,3 0 2,-1 1-6,1 2-5,-4 0-4,-4 1-5,-1 0-11,-3 3-2,-6 0-3,2-1-1,-9 2 8,4 0 11,-3 1-6,-4 0 0,1 1-6,10 0 16,-26-1-15,21 0 4,-21 0 9,18 3 3,-18-3 22,13 2 2,-13-2-1,12 3-1,-12-3-8,0 0 2,9 7-14,-9-7 2,0 0-4,7 12 0,-7-12-11,2 9-4,-2-9-6,2 10 1,-2-10-4,0 0 5,2 12-8,-2-12 18,0 0-21,4 13 16,-4-13-6,0 0 14,3 11-18,-3-11 31,0 0-8,0 0 69,3 11-52,-3-11 2,0 0-6,0 0-1,0 0-8,0 0-5,0 0-9,0 0-5,-6 9-4,6-9 3,0 0 3,0 0-4,0 0 14,0 0-11,0 0 13,-13 0-17,13 0-7,0 0-1,0 0-1,0 0-3,0 0-4,0 0-4,-10-2 5,10 2-7,0 0-5,0 0 0,0 0 1,0 0 4,-10-4 0,10 4 1,0 0 2,0 0-1,0 0-5,0 0 13,0 0-7,0 0-2,0 0 4,-9-4 0,9 4 3,0 0-4,0 0 2,0 0 0,0 0-4,0 0 4,0 0 3,0 0-5,0 0 0,-9-3-4,9 3 8,0 0-4,0 0-7,0 0 4,0 0 1,0 0 1,0 0 0,0 0 5,0 0-5,7 8-1,-7-8 1,21 21 19,-11-10-16,1 4 19,3 3 1,-1 4 27,4 9 8,0 1-5,1 4 10,-1 4 24,0 2-54,3 11 52,0 3-47,0 0 44,-1 5-60,0 2 73,0 2-6,-1-1-1,-2 3-17,-3 0 11,-2 2 59,-4 0-44,-3-1 7,-2 4 18,-2-1-27,-4 2 15,-5-2-11,-2-2-5,-5 1-12,-6-3-7,-3-1-11,-45 61 28,26-66-52,-4-2-19,-2-3 15,-15 7-19,12-13 8,-1-1-50,0-3-22,0-2-52,3-4-82,-3-3-100,6-2-107,-1-4-154,-3 0-770,11-12-919</inkml:trace>
  <inkml:trace contextRef="#ctx0" brushRef="#br0" timeOffset="238816.0725">16842 14835 320,'0'0'253,"-16"-1"-33,-2 0 112,18 1-219,-22 0-18,22 0-33,-22 3 9,22-3-36,-22 5 17,11-3-26,0 3 25,-3 0-16,1 0 23,0 4-28,-1-4 25,1 6-27,-3 0 27,-16 16 42,13-8-58,0 3 33,-3 4-35,0 1 2,3 3-6,0 1 5,-3 1-46,4 5 76,-1 0-8,1 2-2,-1 3-6,2 2 5,2 3-22,-2 8 29,-8 49 29,14-55-74,4 2 20,-1-1-20,2 3 28,2 1-11,1 2 19,2 1-15,1 2 15,1 8 3,3 1-3,0 0 9,5-2 4,-2-2-4,4 0-20,17 63 41,-10-63-42,0-1 1,2 2 7,2-4-10,2-1-2,0 1-5,5-3-6,0-1-3,2-2-5,2-2 5,2-1 0,1-2-1,3-3 3,-1-1-1,46 34 42,-38-42-28,0-3 2,4-4-5,0-3-2,2 0-2,2-6-30,-8-3 51,1-3 4,-1-2 4,3-2 2,-2-1-7,-1-4 8,0 1-9,-8-3 9,34 3 31,-39-4-61,-5-2-13,-2 1 5,-4-1 3,-1 0-16,-3-2 7,0 3-21,-5-3-22,1 0-45,-1 1-53,-13-1-76,19 0-159,-19 0-224,10-6-539</inkml:trace>
  <inkml:trace contextRef="#ctx0" brushRef="#br0" timeOffset="251775.7515">20145 15380 32,'0'0'180,"0"0"-91,0 0-9,-8-5-9,8 5-6,0 0-3,0 0-4,0 0-8,-9-5-11,9 5 1,0 0-8,0 0 11,-11-4-11,11 4 4,0 0-12,-5-3 35,-7 1-13,12 2-13,0 0 5,-12-4-19,12 4 12,0 0-10,-13-6 10,13 6-16,-10-3 16,10 3-22,-10-5 11,10 5-10,-14-6 17,14 6-13,-24-7 33,13 5-8,1 0-13,-1 1 5,-2-4-16,1 4 19,-2-2-10,-1 0 23,-3 1-27,0-1 25,1 0-23,0-1-2,0 2-1,-2 0-3,2 0-6,-1 0 2,0 0-3,2-3 0,-1 3 1,2 0-7,-2-1 6,3 0-3,-1 3-10,2-2 5,-1 0-1,0 0 0,0 1 2,1-1-1,1 1-1,-1 1 1,-13-3-3,13 3 3,2 2 1,-3-2 2,1 1 4,-1-1 9,1 1 16,-1 1-11,1-2-7,-2 1-3,1 0 7,-1 0-8,0 1 1,-1-1-6,2 0 16,-20 0-11,17 1-3,1-2 1,1 3 3,1-2-1,-1-1 0,0 1-4,2-1 1,-2 0 0,1 1 1,14-1 3,-24 0-9,24 0 2,-24 0 7,24 0 0,-28 0 10,28 0-11,-19 0-2,19 0-3,-17 0-1,17 0 0,-18 0-2,18 0-1,-20 1 1,20-1 1,-21 5 3,21-5-7,-23 2 1,12 0 1,-3 0 0,2 0-1,-2 2 7,2-3 0,2 2 3,-2-2-1,1 3 2,0-2-2,11-2 0,-19 4-1,19-4-5,-20 4 2,20-4 0,-16 4-1,16-4-2,-15 3 1,0 2 3,15-5-5,-15 3-6,15-3 7,-14 6-3,14-6 9,-15 4 0,15-4-4,-14 3-5,14-3-2,-16 4 21,16-4 6,-14 3 5,14-3-1,-14 2-8,0 2 11,14-4-12,-15 3-4,15-3-4,-14 5 17,14-5-25,-15 5 21,15-5-26,-16 7 23,16-7-24,-18 7 26,18-7-27,-16 5 19,16-5-26,-17 10 29,-1 0-6,8-5-21,1-1 20,0 1-22,-1 0 23,10-5-16,-16 9 28,7-7-23,1 4 24,8-6-24,-15 8 21,15-8-24,-16 8 12,9 0-17,0-5 21,-7 7-7,7-3-9,7-7 18,-11 12-22,6-4 15,-3-2-20,8-6 21,-10 12-1,5-5-2,5-7-2,-12 14-5,7-6 5,5-8-1,-10 13-3,10-13-5,-10 12 6,10-12-1,-10 11 2,10-11 6,-9 13 1,9-13-5,-8 12 5,8-12-6,-8 10-3,8-10 4,-6 12-2,6-12-25,-7 13 14,7-13 19,-5 12-3,1 1 8,4-13-9,-5 12 4,5-12-4,-5 13-1,5-13 1,-2 16-8,2-16-5,-4 16 17,4-16-17,-4 18 18,4-18-17,-1 19 16,1-19-17,-2 20 17,2-1-6,0-19-12,0 22 18,0-22-16,3 20 19,-3-20-15,1 18 17,-1-18-14,2 18 20,-2-18-21,3 17 16,-3-17-20,3 15 18,-3-15-19,5 16 15,-1-4-2,-4-12-14,5 12 16,-5-12-10,4 12 9,-4-12-15,5 9 18,-5-9-19,4 10 16,-4-10-16,5 8 18,-5-8-19,6 7 16,-6-7-10,0 0 10,11 12-8,-11-12-17,0 0-15,7 8-68,-7-8-37,0 0-119,7 11-96,-7-11-382,6 6-235</inkml:trace>
  <inkml:trace contextRef="#ctx0" brushRef="#br0" timeOffset="254574.3171">27470 1106 64,'-15'-3'879,"15"3"-558,-12-1-55,12 1-26,-11-3-29,11 3-18,0 0-11,-15-2-15,15 2-7,0 0-10,-10-3-9,10 3-16,0 0-19,0 0-25,0 0-11,-7-1 25,7 1-66,0 0-11,0 0-7,0 0 1,0 0-2,0 0 0,0 0-5,16-3 3,-2 5 2,5-2-4,2-2 4,8 2 3,6-2 10,3-1 5,8-2 9,1 1 2,0-3-5,-2 2-6,0 0-3,-7 0-5,-2 1-4,1-1-2,-9 2-10,-1 1 1,0-1 4,-2 0-3,-5 0-4,-2 3 0,-4-1 5,11-4 8,-25 5-6,19-1-18,-19 1 14,18-2 5,-18 2 3,12-1-14,-12 1-11,14-3-18,-14 3-33,0 0-33,13-2-40,-13 2-39,0 0-53,0 0-78,14-1-43,-14 1-455,0 0-330</inkml:trace>
  <inkml:trace contextRef="#ctx0" brushRef="#br0" timeOffset="255014.3424">27558 1455 415,'0'0'409,"-9"7"-112,9-7-44,-10 4 98,10-4-170,0 0-8,0 0-3,-9 5-33,9-5 44,0 0-15,0 0-11,0 0-14,-11 4-13,11-4-14,0 0-13,0 0-12,0 0-11,0 0-8,0 0 45,-10 2-64,10-2-4,0 0-7,0 0-5,0 0-7,0 0-4,0 0-6,0 0-4,0 0-7,0 0-6,0 0-2,0 0 3,0 0-1,0 0 1,17 0-1,-4-1 1,6-2-2,3 0 0,4-1 5,8-2-13,-2 0 13,4 0-13,8 1 12,2-4-8,-1 1 14,2 1-14,-2 0 9,-2 0-7,-6 2 10,25-2-6,-37 2-7,-6 2 12,2 1-10,-5-1 9,-1 0-14,-1 2-11,-2-2-30,-12 3-25,22-2-28,-22 2-29,15-3-25,-15 3-39,14-3-8,-14 3-141,9-6-517,-9 6-410</inkml:trace>
  <inkml:trace contextRef="#ctx0" brushRef="#br0" timeOffset="255532.8784">28252 859 57,'0'0'438,"0"0"-154,0 0-50,0 0-26,0 0-29,-8-5-8,8 5-11,0 0-9,0 0-5,0 0-5,0 0-13,0 0-10,0 0-13,-8-5-10,8 5-12,0 0-10,0 0-9,0 0-11,0 0-9,0 0 15,0 0-41,0 0-6,0 0-3,0 0-3,0 0-4,0 0-4,0 0 0,0 0 0,0 0-4,0 0 1,0 0 0,0 0-6,0 0 5,0 0 1,0 0 1,4 11 0,-4-11 2,10 11 4,-3-5 0,3 6 4,2 1 12,1 1-2,7 5 6,-2 3 27,7 4 0,2 3-8,2 3-4,5 7 4,0 2-6,26 34 17,-35-39-40,-4-1-3,-2-1-3,-2-1 1,-7-7-1,-1 0 0,-4-4-1,-2-2 6,-4 0 7,-6 1 14,0-1 6,-5-1 12,-3 2-3,-6-3 4,-16 15 33,19-20-57,2-1 8,1-2-13,1-1 6,3-2-15,1 1-6,0-3-42,2 0-42,2 2-35,6-7-48,-14 6-30,14-6-84,-8 8-44,8-8-49,0 0-375,0 0-250</inkml:trace>
  <inkml:trace contextRef="#ctx0" brushRef="#br0" timeOffset="259193.4282">23870 1938 16,'0'0'374,"0"0"-132,-9-8-31,9 8-39,-6-5 57,6 5-29,-6-8 15,6 8-20,-8-7 6,8 7-10,-6-9-11,6 9-24,-6-6-18,6 6-27,-3-9-19,3 9-19,-4-9 27,4 9-64,0 0-16,0 0-5,4-13-6,-4 13-2,7-5-12,-7 5-2,13-2-22,-13 2 27,18 3-15,-8 1-1,4-1-5,0 4 7,2 0 0,19 11-20,-14-8 31,-2-1-10,1 0 11,2 3-7,1-2 11,3 0-10,2-1 11,3 0-4,1 2 7,3-4-4,0 0 2,1 1-12,-2-1-2,2-1 3,1 2-8,-1-3-2,-1 2 5,1-4 6,0 4-2,1-2 4,4-1 1,-3-3 0,3 2 4,3-3 12,4 0-10,3-3 7,0-1-16,-1-1 16,2-1-11,45-11 3,-52 6 5,0 0-10,-3-3 11,-1 0-10,-1-1 5,-4 3-11,-5 0 12,-2 0-5,-2 3 8,-4 3-16,0 0 11,-1 1-11,-4 4 12,3-1-9,-2 2 11,4 2-12,-4 0 17,5 3-11,-2-2 10,1 2-10,1 2 10,1-5-10,-3 4 13,3-1-9,0-4 10,0 2-19,2-1-2,2-4-18,0 2-23,41-10-107,-34 3 59,-1 0 15,2 1-15,-1-2 23,-2 2-19,2-3 32,-1 4-15,-1-1 41,-1-1-15,-6 3 35,1 1-4,-1 0 39,0 1 7,0 0 63,29-2 106,-29 3-86,2-2 13,-1-1-5,7-1 12,-1 3-4,2-4 4,2 0 10,-1 1-21,7-5-19,-8 5-18,1-2-16,-3-3-13,1 4-9,-2-1-8,-1-1-4,-7 3-10,-4 0 0,2 0-8,-3 0 1,-4 2-3,0-1-6,-3 0 5,1 1 1,-3 0-5,-11 3-4,18-3-3,-18 3-21,14-4-27,-14 4-33,18-5-209,-18 5 43,0 0-43,13-3-90,-13 3-359,0 0-247</inkml:trace>
  <inkml:trace contextRef="#ctx0" brushRef="#br0" timeOffset="263410.8836">5937 16886 183,'0'0'332,"-11"5"-68,11-5-35,-9 4-11,9-4-37,0 0-27,-11 4-30,11-4-19,0 0-16,0 0-20,-12 5-14,12-5-13,0 0-12,0 0-9,0 0-6,0 0 1,0 0 19,13-9-20,-2 1 2,7-5-3,9-7-49,6-4 55,3-2 5,6-11-12,5-1 28,4-8-38,2-3 37,12-16-37,3-6-6,3-1 4,5-5-54,86-79 85,-74 72-24,4-2 1,2-3-3,0-2 9,5-3 27,0 1-31,3-1 39,-2 2 75,-1 5 2,-5 3-3,-6 5-14,-5 7-20,-6 4-6,-7 6-21,36-30-12,-57 52-61,-6 0 51,-2 6-53,-9 6 47,-4 2-51,-2 2 51,-4 8-54,-2-3 11,-6 4 21,0 5 19,-2-2 16,-1 3 14,-2 1 8,-2-1 9,5-4 83,-12 13-83,12-13-6,-12 13-10,7-8-9,-7 8-11,7-8-9,-7 8-8,5-7-4,-5 7-3,0 0-5,8-8 2,-8 8-32,0 0-27,0 0-39,2-11-41,-2 11-232,0 0 110,-5-7-38,5 7-23,0 0-31,-13-2-418,13 2-264</inkml:trace>
  <inkml:trace contextRef="#ctx0" brushRef="#br0" timeOffset="263753.0414">8106 14592 6,'0'0'501,"-15"0"-53,15 0-138,-16-1 4,16 1-80,-13-2 16,13 2-82,-12 0 27,12 0-77,0 0 37,-13-2-68,13 2 32,-11-3 7,11 3-109,0 0 45,0 0-59,0 0 48,0 0-55,6-9 56,2 2-47,4 0 45,8-1-32,2-2 7,7-3 23,6-1 18,5 0 7,2 1 47,50-10 34,-43 14-125,2 3 46,-2 2-65,-6 2 51,-2 3-67,-3 3 52,-1 3-41,-5 2 16,-4 4 5,-5 3 42,-2 5-57,-8 6 45,-6 3-63,-3 2 40,-17 46-182,2-34 1,-3-2-88,-4-3-117,-1 1-141,-2-5-392,1-2-446</inkml:trace>
  <inkml:trace contextRef="#ctx0" brushRef="#br0" timeOffset="265359.7165">23546 1240 6,'0'0'459,"0"0"-124,0 0-86,14 3-50,-14-3-37,0 0-23,0 0 47,0 0-20,0 0-2,5-8-22,-5 8-18,-5-7-8,5 7-8,-9-7-15,9 7-20,-17-11-13,7 7-11,-5-1-8,-2 0-11,-2 1-3,-5 1-5,-2 1-5,-2 0 4,-3 2-1,1 0 2,-2 2-5,1 0-3,2 1-9,-29 4 11,30-1-10,2-2-9,2 1 10,0 2-3,2-2 2,3-1-7,4 1 7,-2-1-7,2 0 10,3 0-3,2-2-4,10-2-1,-19 4 9,19-4-4,-22 6 9,22-6 1,-10 2-4,10-2 4,0 0-3,-13 3-4,13-3-19,0 0-24,0 0-47,-13 3-27,13-3-72,0 0-18,0 0-80,0 0-463,0 0-249</inkml:trace>
  <inkml:trace contextRef="#ctx0" brushRef="#br0" timeOffset="266095.2174">23160 913 165,'0'0'436,"9"-4"-121,-9 4-48,10-4 152,-10 4-232,0 0-8,8-5 3,-8 5-14,0 0-26,0 0-29,0 0-30,0 0-19,0 0-9,0 0-9,0 0-15,0 0-6,-16 8-3,5 0-6,-21 14 13,13-9-25,-2 3 1,1 1 3,-2 0-1,3 0 2,-3 2-4,3-3 1,0 2 0,-2 1 1,4-2-4,1-2 1,0 0 0,3-1 3,0-1 7,2-1-1,2-3-5,0 0 4,1-2-8,0 1 6,8-8-7,-11 12 4,11-12-11,-10 11 10,10-11-6,-7 10 5,7-10-29,-6 7 33,6-7-8,-5 7 9,5-7 16,-4 8-14,4-8 18,0 0 7,0 14 18,0-14 3,0 0-1,0 0-6,2 13-11,-2-13-4,0 0-10,6 8-2,-6-8-7,0 0-4,5 9-1,-5-9-3,0 0 0,9 9-1,-9-9-1,10 8 5,-3-3-6,1-1 3,3 1-1,0 0-5,2 1 5,3 0-1,-2 1-1,3-1-1,-2 1-1,2-3 5,16 8-5,-19-6-1,2-2-3,-2 1-1,-2 0 1,-1-1 1,-1-1 9,-10-3 1,18 5 5,-18-5 9,13 4 4,-13-4 5,12 3 3,-12-3 5,9 3 5,-9-3 64,13 4-50,-13-4 3,0 0-1,9 5 5,-9-5 6,0 0 21,0 0-19,0 0 12,10 2-17,-10-2 5,0 0-21,0 0 8,0 0-21,0 0 8,0 0-22,0 0 10,12 3-25,-12-3 13,0 0-8,0 0 10,0 0-15,0 0 21,0 0-24,0 0 28,0 0-23,0 0 14,0 0-24,0 0 17,0 0-27,0 0 19,0 0-7,0 0-40,0 0-19,0 0-73,0 0-121,0 0-127,11 0-166,-11 0-717,0 0-864</inkml:trace>
  <inkml:trace contextRef="#ctx0" brushRef="#br0" timeOffset="267532.308">18590 18074 137,'0'0'317,"0"0"-83,-10-3-56,10 3-38,0 0-25,0 0-25,3-10-22,-3 10-13,12-9-6,-1 2-6,2-1 4,31-16 59,-12 8-44,4-4-15,5 1 21,11-8-11,3-2 31,5 0-29,4-4 18,3 0-30,7-4-2,18-7-26,3-2 25,7 2-8,3-5-7,3-1 14,121-57 53,-109 49-16,5 1 3,3-2 1,2-2-6,3 3 4,-3 0-11,1 2 10,1 2-31,-1 2 19,-3 4-12,-4 3-11,-3 2-4,-1 3-7,-5 3-3,104-33 22,-116 40-31,-21 5-1,0 0-2,-5 4-4,-4-1-1,-2 2-4,-5 0-1,-4 2-2,-14 3-10,-2 2 12,-6 3-17,-10-1 11,-4 6-8,-4-2 12,-4 2 18,-1 0 34,-2 0-1,-4 3 2,0-3-22,-11 5 4,16-7-20,-16 7 1,10-5-38,-10 5-23,0 0-39,6-10-16,-6 10-64,0 0-28,0 0-52,-10-11-430,10 11-81,-14-7-253</inkml:trace>
  <inkml:trace contextRef="#ctx0" brushRef="#br0" timeOffset="267994.3007">22062 16228 342,'0'0'285,"-15"-8"-60,15 8-60,-10-4 5,10 4-67,-9-4-2,9 4-46,-10-4 37,10 4-40,0 0-16,0 0 33,0 0-24,0 0 48,0 0-32,0 0 40,0 0-17,17 0 28,-17 0-25,26 0 18,-5 1-27,5 1 20,5-2-27,53 5 108,-34-1-84,1 1-20,4 0 8,0 2-25,0 1 8,10 5-28,-3 2 7,-4 0-20,-9 2 16,-6 0 11,-3 2 19,-5 1 5,-6 2-5,-7-1 15,-5 1-17,-5 4 0,-7-2-15,-4 2-4,-4 5-8,-6 7-11,-5 3 0,-2-1-3,-4 1-6,0-1-4,-3-1-8,1 0-30,0-3-60,1-2-77,2-5-62,-8 16-492,17-27-208,2-6-489</inkml:trace>
  <inkml:trace contextRef="#ctx0" brushRef="#br0" timeOffset="280264.6174">28022 14587 150,'0'0'265,"0"0"-70,0 0-40,0 0-17,0-10 4,0 10-23,0 0 17,0 0-46,0 0 35,0 0-40,0 0 58,0 0-53,0 0 15,0 0 8,0 0 2,0 0-3,0 0-10,0 0-13,4-11 41,-4 11 36,0 0-125,0 0 55,0 0-64,0 0 57,0 0-57,0 0 58,0 0-55,0 0 54,0 0-67,0 0 54,0 0-65,0 0 48,0 0-61,0 0 44,0 0-60,0 0 56,0 0-57,0 0 60,0 0-58,5 7 59,-5-7-59,6 11 67,-1-4-37,2 3 58,0 1-59,5 4 46,1 0-57,-1 2 57,5 3-10,23 30 42,-17-24-48,2 2-7,-1 1-2,1-2-8,-1-1-3,2-1 6,-1 1-5,-3 2 3,1-3-55,-3-6 60,0 4-58,0-4 50,-2-2-48,-2-1 62,10 12-34,-12-16-29,-4-3 58,0 3-58,-1-7 61,-2 3-58,-1-1 70,2-1-32,-8-6 69,10 9-48,-10-9 52,8 7-62,-8-7 47,0 0-65,6 9 51,-6-9-62,0 0 56,0 0-57,0 0 53,0 0-46,0 0 51,0 0-51,0 0 48,0 0-44,0 0 38,0 0-43,0 0 42,0 0-43,0 0 37,-4-12-48,4 12 25,4-11 14,5 3-47,-2-4 43,6-4-27,8-7 25,4-7-46,13-11 44,4-9-40,8-7 36,17-22-38,14-6 11,6-9 3,10-5 39,29-34-38,146-126 52,-126 135-23,0 8 25,-29 24-43,-2 8 26,-3 5-34,-9 6 22,-5 12-54,-11 3 9,-6 9-88,-19 10-15,-1 6-132,-8 4-160,-11 12-240,-1-2-438,-6-1-715</inkml:trace>
  <inkml:trace contextRef="#ctx0" brushRef="#br0" timeOffset="288692.3098">3424 16431 10,'0'0'243,"0"0"-42,0 0-13,-4-8-28,4 8-9,0 0-1,0 0-35,-6-8 19,6 8-38,0 0 14,0 0-37,0 0 17,-4-9-41,4 9 17,0 0-36,0 0 23,0 0-38,0 0 27,0 0-36,0 0 34,0 0-39,-2-9 17,2 9 13,0 0-6,6 5 40,-6-5-39,7 7 35,-7-7-36,12 12 0,-5-5-10,1 1 33,1 1-27,0 0 25,3 0-29,-1 2 18,1-1-27,3 2 28,12 7 3,-14-10-28,2-2 28,-1-1-22,0-1 34,0-2-14,-1-4 27,4-3-4,2-6 13,0-9-5,3-13 24,4-14-21,-1-11-4,-3-7-8,1-8-49,21-107 93,-25 75-76,-2 17-29,-3 0-18,1 4-84,-2 6-6,0 8-120,-3 8-71,-3 19-534,-2 10-375</inkml:trace>
  <inkml:trace contextRef="#ctx0" brushRef="#br0" timeOffset="343648.3282">22813 17671 227,'-13'-6'208,"2"0"-54,-1-1-30,1 0-11,0-1-21,-1 0-17,1-2-16,-1 1-1,-8-11 62,8 8-34,2 3 5,0-2 3,0 2 6,1 1-15,1 1 36,0 0-42,0 1 44,8 6-69,-12-8 26,12 8-52,0 0 29,-17 4-34,17-4 41,-7 15-52,3 0 27,1 3-3,1 4-5,2 6-5,0-1-6,1 7-4,2 1 12,-1-1-21,3 0 17,2-1-23,2-1 16,0-3-20,1 0 14,2-6-21,13 12 12,-11-21 7,1-8-15,-2-2-15,5-7 21,1-4-12,3-7-14,-1-4-9,0-4-1,-2 0 6,-2 0 12,-1 1-20,-4 5 46,1 1-22,-4 2 32,6-6-4,-9 13-24,-6 6 39,11-5-4,-11 5 3,0 0-4,12 7-4,-12-7-3,8 15 2,-3-7-3,-1 2 1,1-4-6,3 3 6,-2-4 4,3 0 1,15-4 14,-10-7-22,7-4-2,2-4-9,4-10 8,1 0 12,-3-5-18,1-3 35,-2 1-8,-1-3 28,-4 2-23,-2-1 45,-6 7 9,0 4 41,-4 2-25,0-11 75,-6 18-111,-2 1-28,1 12 8,-4-17-31,4 17 6,-9-10-32,9 10-10,-13-4-44,13 4-16,-13 2-55,13-2-6,0 0-55,-11 2-8,11-2-69,0 0-4,0 0-45,7-8-52,1-2-153,2-1-24</inkml:trace>
  <inkml:trace contextRef="#ctx0" brushRef="#br0" timeOffset="344230.3249">23695 16695 32,'3'-14'399,"-3"14"-76,-2-17-73,2 17 13,0 0-55,0 0-1,-11 11-25,3 25 166,5-6-196,-1 6 1,1 7-29,2 8 7,2 2-31,2-1 4,2 3-36,3 8 6,3-3-32,2-1 10,2 1-19,3-4 5,0-4-27,1 0 15,19 34 7,-20-46-28,0 0 1,-1 1-7,-1-4-4,-1-3-18,-4-3-30,-3-4-32,-3-4-8,-1-2-30,-4-2-5,-2-3-52,-3-1-13,-1-5-58,-7 0 5,-18 0-177,13-9 266,-2-2 77,-2-2 55,-1 0 94,-2-2 12,-1-1 65,2 0-25,1-1 10,1-1-3,0-3-3,3 4 0,4-3-15,0 0-23,4 0-15,-4-16 35,11 14-64,3-3-25,5-2 26,2-1-40,3-3 25,3-1-24,4-1 19,5 1-24,0-2 14,6 0-31,3 0-1,-1 2-57,4-3-9,1 1-57,36-28-155,-29 21 124,-8 3 4,4-8 18,-2-1-3,-2-4 17,-3-5 12,1-2 29,-3-5 18,-2-1 12,-2-2 31,-2-1 33,-4 3 48,-2-1 13,-6 6 26,7-40 138,-11 48-104,-2 7 68,-1 7-28,-2 5 28,0 2-62,-1 6 3,0 14-50,0-16 17,0 16-20,0 0 41,-2 12 4,1 2 14,1 7-23,1 13 5,9 61 81,0-32-122,2 2-12,4 1-28,0-1 7,4-3-29,-2 0 18,0-5-23,2-3 14,-2-1-21,-1-10 17,1 0-23,-2 0 14,1 0-21,-6-4 7,9 29-108,-13-39 18,-3-5-34,-1-1-37,-3-6-60,-3 0-69,-1-5-34,-3-2-409,-5-5-242</inkml:trace>
  <inkml:trace contextRef="#ctx0" brushRef="#br0" timeOffset="344615.3267">24299 17592 27,'-18'-9'428,"2"2"-88,1 0-61,2 1 3,2-1-76,2 2-7,2-2-66,1 0 9,6 7-45,-3-16 24,7 4-12,5-2-11,20-27 85,-2 10-92,9-4 35,4-5-11,2-4 16,3-2-30,2-2 5,1 2-29,2 2-8,-6 8-21,-1 4 3,-9 6-31,-3 4 1,-8 5-49,-1 3 9,13-5-106,-23 11 9,-3 5 3,-9 3-62,12-4-27,-12 4-88,0 0-63,0 0-337,0 0-198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0:59:4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6097 2700 112,'2'-11'112,"-1"-1"-3,-1 12 10,1-19-3,-1 19-14,0-21 5,-1 11-20,1 10-13,0-20-10,-1 2 56,1 18-46,-2-13 0,2 13-24,-1-15 11,1 15-32,0 0 11,0-15-24,0 15 3,0 0-26,-3-11 21,3 11-26,0 0 19,0 0-4,0 0 0,-2 12 0,2-12-1,-1 20 1,-1-7 1,2 2 1,-1 4 3,-1 1-15,0 6 14,2-1-15,-1 1 21,1 2-20,1 0 21,-1 1-20,0 0 9,0 0-2,2 27 3,0-32 15,-1 2-20,-1-1 22,2-4-25,-2-2 25,1-2-23,-1-2 18,0-2-23,0 1 22,0-14-6,-1 21 60,1-21 34,0 17 54,0-17 31,-2 5 65,-1 5-159,3-10-31,-7-7-14,7 7-7,-8-17-10,5 8-26,-3-4 18,0-1-6,1-1-4,0 0-6,0-2-2,0 0 7,1 0 5,0 1 25,-4-18 48,6 18-28,-1 2 6,2 0-13,0 2-10,-1-1-16,5-1-5,1 0-9,0-1-4,3 1-10,2 0 8,2-1-8,4 0-1,0-1-11,7-1-9,26-17-45,-17 17 11,-5 0-10,1 4-17,-1-3-8,0 4-38,-2-1-21,-2 3-49,-3 0-10,1 2-46,-2 0-55,-2 3-204,-2-2-8</inkml:trace>
  <inkml:trace contextRef="#ctx0" brushRef="#br0" timeOffset="234">5987 2945 37,'0'0'308,"7"8"-45,-7-8-62,15-2-17,-15 2-56,20-3-6,-7 0-48,4-3-1,0 4-75,0-4-21,0 2-72,1 0-74,-1-2-179,0 1 196</inkml:trace>
  <inkml:trace contextRef="#ctx0" brushRef="#br0" timeOffset="437.9992">6533 2777 437,'0'0'285,"0"0"-56,13 1-63,-13-1-27,9 6-56,-9-6 1,9 12-32,-5 0 11,2 1-29,-1 4-3,-1 4-3,1 2 7,3 27 21,-4-19-29,0-2-4,0 2 3,-1-4-14,1 0-38,0-3-32,1 0-80,0 1-39,2-4-268,2-3 80</inkml:trace>
  <inkml:trace contextRef="#ctx0" brushRef="#br0" timeOffset="772.0008">7949 2515 357,'0'0'311,"0"0"-98,10 2-32,-10-2-51,0 0 66,13 4-124,-13-4-27,0 0 9,10 4-7,-10-4 17,10 2 1,-10-2 13,16 3-10,-16-3 25,20 3-14,-7-2 12,1 0-24,4-1 2,2 0-18,2-1 4,5 0-25,2-2 11,7 0-18,1 1 0,-1-1-20,0 1-26,-1 0-47,-4 0-26,1 1-53,-3 1-9,1 0-38,-2 1-42,-1 1-46,-6 0-126</inkml:trace>
  <inkml:trace contextRef="#ctx0" brushRef="#br0" timeOffset="979.5429">8216 2851 198,'-6'13'323,"6"-13"-6,0 0-47,5 9-17,-5-9-40,11 4-31,-11-4-31,22-1-31,-7-2-23,4 1-27,7-2-40,5-4-74,0 1-49,1-1-80,6-4-45,0 0-86,0-3-136,-3-2 89</inkml:trace>
  <inkml:trace contextRef="#ctx0" brushRef="#br0" timeOffset="1232.5424">8856 2419 82,'0'0'271,"0"0"-64,3-10-68,-3 10-15,0 0-44,0 0 1,0 0-37,10-3 12,-10 3-11,9 4-7,-9-4 0,16 9-6,-5-2-3,0-1-4,1 1 9,2 2-2,0 0 24,4 3 6,-3 0-18,3 1 13,0 1-25,-2 0 18,0 2-21,-1 0 7,-1 1-22,12 17 21,-14-19-13,-3 2-6,-1-1 4,-3-2-20,0 1 24,-1 0-24,-3-2 24,-2 3-20,-5 0 3,-3 1-20,-1 0-22,-6-2-67,1 0-46,-5 0-97,-30 10-500</inkml:trace>
  <inkml:trace contextRef="#ctx0" brushRef="#br0" timeOffset="1630.0575">8165 2383 160,'-1'-11'513,"1"11"-368,0 0-15,0 0-36,0 0-8,0 0-37,-18 3 15,9 2-37,-4 4 13,-5 6-5,-4 0-7,-6 5-2,-1 2-1,-3 1 2,0 2-5,-34 25 13,32-24-20,2 0-22,2 0 29,2 0-31,1-2 24,5-5-21,5 1 15,2-3-16,4 0 16,0-1-16,4-4 24,3 3 0,3-3 35,3 0-8,7 0 29,4 0 5,6 0-7,8 0-1,5-2-12,10 0-8,6 0-9,2-4-9,5 0-8,3-2-15,1 2-60,1-2-58,1 2-53,0-5-59,1 4-291</inkml:trace>
  <inkml:trace contextRef="#ctx0" brushRef="#br0" timeOffset="2127.0674">10197 2370 324,'0'0'270,"12"-2"-89,-12 2-20,12 3-59,-12-3-4,9 9-42,-4-2 8,-2 2-33,0 4 53,-1 4-31,-1 1 6,-1 0-30,0 2 20,0 1-28,0 1 16,-1-3-22,1 2 15,0-1-19,-2 0 12,2-4-23,-1 2 20,1 10 0,-1-15-23,1-1 18,0-12-16,0 19 23,0-19-11,-1 16 29,1-16 22,-2 13 65,2-13-31,0 0-12,0 0-31,0 0-19,0 0-40,0 0 7,-9-25-51,9 12 0,0-6 20,2-1-17,-2 1 20,2-5-10,-1 4 28,-1 1 5,2-1 49,-2 3-4,1 0 8,-1 2-19,0-1 17,-1 4-5,2 1 12,-1-11 36,0 22-58,1-18 2,-1 18-19,2-15 3,-2 15-17,2-12 8,-2 12-15,10-14 12,-2 5-18,4 1 2,0 0-5,2 0 5,2 0-4,-2 0-1,22-9-41,-17 8 24,1-1-15,-2 2-8,2 1-37,-2 0-10,3-1-71,-5 2-34,0 2-74,-2-3-163,0 2 84</inkml:trace>
  <inkml:trace contextRef="#ctx0" brushRef="#br0" timeOffset="2327.0583">10159 2546 130,'0'0'304,"16"6"181,-16-6-276,16 0-55,-4-1-21,1 0-40,1 0-7,2-2-60,1 1-39,2-3-82,-1 4-54,1-3-282,5 0 100</inkml:trace>
  <inkml:trace contextRef="#ctx0" brushRef="#br0" timeOffset="2800.0595">10603 2526 94,'0'0'364,"0"0"-124,13-8-37,-13 8-46,11-3 3,-11 3-44,12-5-1,-12 5-41,12-4-3,-12 4-29,16-3 8,-16 3-24,20-2 0,5 6-6,-15 0-23,2 0 20,-1 0-24,0 2 20,1 1-21,-2 2 15,0 1-13,0-3 19,-2 5-16,-1 0 21,-4-3-16,4 4 13,-6-1-20,0 0 21,-6 11 1,0-9-21,-1 0 19,-3-2-19,-4 4 25,-1-3-25,-1 0 20,0-1-20,0 0 20,4-3-18,-1-2 27,-1 1 1,4-3 32,0 0 35,1 1 10,-7-2 46,15-4-106,-12-3-7,12 3-23,-7-9 4,7 9-15,-1-11 22,1 11 17,0-12 2,0 12-17,0 0 3,1-15-20,-1 15 3,0 0-15,3-11 7,-3 11-13,7-7-5,-7 7 11,0 0-10,0 0 12,16 2-8,-16-2 11,10 5-12,-10-5 14,13 9-9,-13-9 9,14 10-20,-4-5 34,0 2-10,2 1 11,3-1-16,3 2-37,4-4-79,1 1-122,0-1-476,4-2-217</inkml:trace>
  <inkml:trace contextRef="#ctx0" brushRef="#br0" timeOffset="4022.0612">5094 3699 101,'0'0'349,"0"0"-101,4-11-15,-4 11-52,0 0-17,4-8-20,-4 8-16,0 0-30,4-8 23,-4 8-89,0 0-7,0 0-8,0 0-4,0 0-5,2 9 1,-2-9-1,0 18 16,-1-7-8,0 4 3,-2 2-31,2 0 31,0-2-5,-1 2-4,4 9-2,-1-13-10,3 0 6,1-1 6,5-1 3,0-2 3,5-2-2,4-2-3,3-4-3,8-4-6,3-2-44,8-8 30,0 0-17,0-3 34,-2-2 0,1 0-10,-6 1-5,0 0 20,-9 5-3,-2-1-6,-2 5-2,-3 0-2,-4 1-3,1 0 11,-3 4-23,-2-1 1,-10 4 5,19-2 0,-19 2 5,18 2 3,-2 5 0,-7-2-2,0 2 19,-1 1-19,2-2 12,2 2-35,1 1 11,2-3-26,4 0 16,1 1-28,5-4 11,0 1-20,5-1 6,-2-3 24,4-2-18,39-1 0,-36-1 53,-1 1 22,0-2 15,-1 3 8,0-4 14,-5 2-8,-1 0-3,-2 1-5,-4 0-3,-2 0-5,0 2-4,-2-3-9,-4 3 1,-1-2-4,13 1 8,-13 0-19,-12 2-16,22-3-29,-8 3-42,-1-2-62,1 2-87,1-3-227,1 2 68</inkml:trace>
  <inkml:trace contextRef="#ctx0" brushRef="#br0" timeOffset="5474.0595">6161 3072 57,'-9'-9'214,"9"9"-38,0 0-37,-7-8-17,7 8 15,0 0-12,-5-13-1,5 13-20,0 0-16,-4-14 6,4 14 101,-4-11-104,4 11-12,0 0-15,-4-11-13,4 11-10,0 0-7,0 0-21,-4-9 2,4 9 8,0 0-15,0 0-5,0 0-8,0 0-2,3-9 4,7 6 3,-10 3 2,22-5-4,-8 2 6,5-1-1,-1 1 20,1-2-20,0 2 16,0-3-23,-1 3 19,1-1-19,-2 1 21,-1-2-32,0 1-17,-2 1-39,8 0-272,-11 1 113,-11 2 6,14 1-137,-14-1 180</inkml:trace>
  <inkml:trace contextRef="#ctx0" brushRef="#br0" timeOffset="5938.0632">6045 3073 49,'0'0'277,"0"0"-79,0 0-34,0 0-25,0 0-41,0 0-21,0 0-25,0 0 3,0 0-27,0 0 6,0 0-25,0 0 16,0 0-7,-4 14-20,4-14 18,-2 21-18,0-6 24,1 1-20,-2 1 16,1 2-19,0 0 23,1-1-21,0 1 19,1 0-27,0-1 23,0 1-19,1-2 17,0 17-12,1-17-59,-1-2-68,0-1-242,-1-2 176</inkml:trace>
  <inkml:trace contextRef="#ctx0" brushRef="#br0" timeOffset="6952.0605">3859 4720 80,'0'0'364,"0"0"-104,0 0-66,0 0-45,2-10-33,-2 10-10,0 0-45,0 0-17,0 0-7,0 0-9,0 0 3,1 15-8,-1-15-8,0 20-2,-1-7 16,1 0-20,-1 4-1,1 0 19,-1-1-22,1 1-2,-2 0-7,2 0-14,0 11-58,-1-12-6,1-4-7,0-1-46,-1 0-12,1-11-22,0 17-107,0-17 271</inkml:trace>
  <inkml:trace contextRef="#ctx0" brushRef="#br0" timeOffset="7375.0558">3746 4675 137,'-11'-4'183,"11"4"-51,-17-3-33,17 3-18,-19 6-22,7-2-7,0 3-10,-1 2 4,-3 3-23,2 3 14,-1 1-23,-2 5 15,-13 26 17,16-23-33,1 3 15,0-1-20,3 1 20,1 1-21,1-5 20,3 2-12,1 0-3,2-1 7,2 0 21,1-4 0,2 3-1,2-1 19,4-4-38,1 2 41,2-2-13,4-2 31,1-2-17,2-2 33,1-3-26,3-1 40,2-3-41,0-2 28,2-2-13,1-5 27,-1 1-43,5-5 11,-3-3-36,1-2 14,31-28 7,-33 19-55,-3-4 18,-3-3-27,0-2-2,-4-1 0,-4-1-6,-5 5-16,-1 0 26,-6 3-14,-3 0 25,-3 2-25,-5 1 20,-4 0-27,-4 0 28,-24-14-27,16 22-2,5 3 27,-1 3-29,2 1 8,2 1-65,2 4-13,2 0-37,1 4-37,1 0-39,4 4-43,-1 0-222,8-6 45</inkml:trace>
  <inkml:trace contextRef="#ctx0" brushRef="#br0" timeOffset="7634.5997">4450 4642 148,'0'0'372,"0"0"-130,0 0-38,0 0-55,0 0-17,0 0-43,-14 7-10,8 3-14,-2 2-13,-2 3-5,1 4-9,-1 0-7,-9 32 11,10-25-24,-2 2 11,6-2-9,0-2-5,3 1-15,-1-1-13,3-3-23,1-2-7,2 2-11,3-2-8,3-2-27,1-2-19,3-4-45,2-1-46,17-1-215</inkml:trace>
  <inkml:trace contextRef="#ctx0" brushRef="#br0" timeOffset="8535.702">4726 4766 130,'0'0'293,"0"0"-82,-15 4-48,7 1-33,0 5-25,-3 2-8,1 3 7,-1 1-38,-10 18 27,12-16-58,0 1-7,3-5-4,0 3-2,3-2-4,0-1 16,0-2-25,2-1 2,1-11 28,0 21 40,0-21 20,5 14-13,-5-14 38,8 11-41,-8-11 7,13 1-41,-13-1 18,15-4-10,-6-1-46,0-4-5,-1-2-42,-1-1 6,-1-3 2,-1 1 2,1-3 8,-2 5-22,0-2 30,-2 2-25,1 3 22,-1-9-131,-2 18 20,3-11 14,-3 11 21,0 0 17,0 0 15,0 0 7,0 0-8,0 0-2,0 0-6,0 12 11,0-12-20,1 12 27,-1-12-7,1 10 30,-1-10-27,3 13 44,-3-13 52,0 0 24,3 10 36,-3-10-22,0 0-16,0 0-12,0 0-12,12-1-9,-12 1-1,9-6 12,-9 6 27,12-10 1,-12 10-15,15-11 17,-15 11-49,12-9-3,-12 9-9,12-4-7,-12 4-2,13-3-6,-13 3 6,0 0-1,19 1-11,-19-1 5,12 4 4,-12-4 0,13 8-7,-13-8 3,14 14 6,-14-14-3,7 7 1,-7-7-1,8 8 4,-8-8 1,0 0-3,8 9 12,-8-9 14,0 0 16,0 0-30,7 4 28,-7-4-37,0 0 13,6-11-39,-6 11 42,7-14-42,-3 4 23,0 1-15,0-1 43,-1 2-26,3-2 22,-3 3-31,5-3 25,-3 3-33,2-2 28,-1 3-35,-6 6 32,14-11-35,-14 11 32,18-6-19,-18 6 0,13 1 23,-13-1-23,12 3 23,-12-3-25,13 8 21,-13-8-46,13 6 21,-13-6 0,12 5 1,-12-5 4,15 7 2,-15-7-6,14 2 2,4-6-89,-8-1 29,0 1 8,-1-3-3,1-1-3,-2-1 22,2-2-15,-2-1 24,-2 1 19,1-1 32,-1 3 8,-2-1 34,0 2-18,-4 8 24,6-16-31,-1 4 18,-5 12-24,0 0-23,0 0 19,0 0-23,0 0 19,0 0-20,0 0 24,0 0-23,-9 6 22,9-6 4,-4 14-1,4-14-11,-2 14 0,2-14-1,5 32 11,-1-20-11,1 0 1,3 3 4,-2-2-4,3 1-1,1 0 0,2 2 0,-2-1-1,2 0-2,-2-3 0,-1 1-2,-2 0-3,2-1 7,-1-2 1,-2 0-7,-2 2 0,0-4 9,1 1-2,-5-9 2,4 19-3,-4-19 0,0 15-5,0-15 6,-2 14-24,2-14 21,-4 10-32,4-10-42,0 0-52,0 0-70,-12-3-465,12 3 381</inkml:trace>
  <inkml:trace contextRef="#ctx0" brushRef="#br0" timeOffset="8721.7034">5497 4521 171,'0'0'396,"14"-7"-110,-14 7-91,10 4-13,-10-4-64,9 18 2,-5-5-43,-2 5 19,3 3-54,-2 31 65,-3-24-64,0 2-8,-1 4-7,-3-3 0,3 2-7,-2-2 9,1-3-45,-1-1-2,0-4-15,1 2-28,-1-3-24,1-3-22,-2-1-19,1-2-5,-7 11-212,6-17 6,-2-3 209</inkml:trace>
  <inkml:trace contextRef="#ctx0" brushRef="#br0" timeOffset="9315.7047">5381 4999 141,'0'0'297,"-7"-13"-67,7 13-53,-3-13-38,3 13-33,0-14-19,0 14-17,6-17-17,-2 9-4,1-1-10,2 0-10,0 1-4,0-1-4,15-8 8,-12 8-19,3 1 2,-1 0-2,0 3-1,1-2 1,-3 3-4,2-1-1,-2 1-2,2 1 1,-1 0-1,1 2 0,-2-1 1,-10 2-4,19-2 8,-4 2-7,-15 0-5,16 0 3,-16 0 1,12 3-4,-12-3 4,13 4-3,-13-4 6,10 10-4,-10-10 3,12 11 0,-12-11 0,6 12 1,-6-12-5,5 11 5,-1 1 7,-4-12-7,3 12 6,-3-12 0,0 0-6,2 15-1,-2-15 10,0 0 16,2 10 32,-2-10 32,0 0-46,0 0-7,0 0-70,0 0 9,6-10-22,-2-1-22,0-2 5,1-1-5,0-2 35,0 0 21,1 3 49,1 1-22,-3 1 9,-1 1-29,1 0 18,-4 10-26,9-13 20,-9 13-23,8-9 20,-8 9-18,9-2 9,-9 2 13,0 0-21,8 7 23,-8-7-3,5 10-1,-5-10-1,4 11-2,-4-11-8,4 10 21,-4-10-9,4 8-3,-4-8-7,5 9 3,-5-9 4,9 8 25,-9-8-15,0 0 27,16 1-30,-16-1 25,14-4-31,-14 4 25,18-5-33,-9 0 24,0 3-32,-9 2 24,15-5-31,-15 5 24,13-4-37,-13 4 42,18 1-12,-18-1-20,10 6 31,-10-6-4,11 10 4,-6-3-11,2-2 0,-7-5-6,10 12 7,-10-12-2,11 14-5,-11-14 1,8 7-1,-8-7-7,9 9 1,-2-3-12,-7-6 1,11 3-26,-11-3-25,0 0-41,17 0-53,-17 0-282,16-6 78</inkml:trace>
  <inkml:trace contextRef="#ctx0" brushRef="#br0" timeOffset="9868.7036">6612 4630 143,'-8'-9'292,"8"9"-36,-8-12-59,8 12 21,-5-16-25,2 7 15,0-1-25,3 10 46,-2-19-34,2 19-11,-1-16-55,-2 3 59,3 13-124,-1-10-62,1 10-18,0 0-35,0 0 34,0 0-26,0 0 33,0 0-1,1 12-9,0 2 5,-1 4 3,0 4 30,-1 2-26,1 4 26,-3 33-10,2-32-17,0-2 28,0 0-26,-2 0 25,3-1-26,-1-2 23,0-4-43,-1 1 10,2-4-44,-1 2 3,0-4-66,-1-2-4,1 1-24,0-3 15,-4 7-556,5-18 151</inkml:trace>
  <inkml:trace contextRef="#ctx0" brushRef="#br0" timeOffset="10254.7055">6373 4832 24,'0'0'401,"-9"-6"-84,9 6-80,0 0-7,-7-7-68,7 7 7,0 0-49,0 0 13,-4-10-47,4 10 22,0 0-37,0 0 27,0 0-43,-3-10 22,3 10 60,0 0-74,2-11 16,-2 11-33,0 0 6,7-10-27,-7 10 10,12-11-16,-3 5 16,2-1-24,1-1 16,4-1-15,4 0 25,1-2-19,1 2-1,25-11 18,-20 10-13,-4 3 5,1-3-6,-2 3-3,0-1-2,-1 1-2,-4 1-3,1 1 1,-3-1-1,1 1 0,-2 1-8,-2 0-14,-1 1 16,-1 0 0,8-4-29,-18 7-31,14-3-33,-14 3-27,13-3-35,-13 3-33,0 0 22,14-3 2,-14 3 27,0 0-26,12 4-7,-12-4-48,0 0-258,9 5 45</inkml:trace>
  <inkml:trace contextRef="#ctx0" brushRef="#br0" timeOffset="10581.7038">6984 4754 28,'0'0'317,"0"0"-94,3 12-59,-3-12-34,0 0-25,0 0-18,1 9 7,-1-9-31,0 0-10,0 0-12,0 14-5,0-14-4,0 0 23,3 12-31,-3-12 3,0 0 3,0 0 5,3 8 4,-3-8 18,0 0 8,0 0-21,12 2 34,-12-2-29,0 0 23,11-4-44,-11 4 22,9-6-38,0-5 29,-9 11-12,7-12-41,-7 12 16,2-12-25,-2 12 26,1-13-28,-1 13-7,-2-10-51,2 10 19,-8-5-28,8 5-5,0 0-40,-19 3-54,19-3-247</inkml:trace>
  <inkml:trace contextRef="#ctx0" brushRef="#br0" timeOffset="10821.7071">7337 4591 400,'0'0'292,"11"2"-73,-11-2-21,5 10-66,-5-10-8,4 17-43,-4-5 12,2 1-34,-4 3 24,2 2-29,-1 2 15,0-2-34,-1 1 18,0 20 12,1-21-54,-1 0 30,1 0-32,1-2 24,-1-1-34,1-2 35,-2-2-48,2-11 3,0 22-37,0-22 32,-1 16-21,1-16-12,-1 11-121,1-11-373</inkml:trace>
  <inkml:trace contextRef="#ctx0" brushRef="#br0" timeOffset="11006.7058">7223 4633 357,'0'0'479,"0"0"-110,0-15-96,0 15-62,0 0-40,4-12-13,-4 12-2,8-10-20,-8 10-26,16-10-9,-6 4-36,4-1 4,1 0-33,4-1-4,0 0-62,4 1-4,1-1-61,6-2-4,1 2-74,4 0-35,-2 1-70,2 1-285,-2-1-79</inkml:trace>
  <inkml:trace contextRef="#ctx0" brushRef="#br0" timeOffset="11688.7061">8387 4531 399,'0'0'322,"9"-6"-21,-9 6-65,0 0-59,0 0-42,0 0-7,0 0 25,0 0-116,5 7-12,-5-7 4,-1 21-6,-2-7 0,-2 7 24,0 4-30,1 0 30,-2 4-33,2 0 21,-1-3-42,2-2 35,-2 1-34,2-1 33,-1 19-25,2-23-8,2-3 29,-1 0-27,1-1 24,0-3-31,0-1 35,0 0-35,0-12 38,0 19-30,0-19 49,0 14-6,0-14 2,0 0-89,0 0-13,0 0-114,0 0 65,4-19 11,-3 3-6,2-2-3,-1-1 17,2-3 8,0 0 29,-2-1 42,2 2 47,-1 3 15,0-2 31,-1 3 24,1 0 27,-2 3 33,2-12 187,-1 14-207,-1 2-19,-1 10-17,3-20-16,-3 20-8,2-17-6,-2 17 4,3-13-12,-3 13-10,2-12-13,-2 12-16,3-11-10,-3 11-6,5-11-5,-5 11-3,12-12-3,-3 6-1,2-1 12,2 2-16,-2-3 11,4 2-12,0 0 10,0-1-14,2 0 7,-2 0-9,2 2 15,-2-1-19,2 0-22,-2 3-28,12-7-147,-14 6 54,-2 1-85,-11 3-29,20-5-36,-20 5-16,16-2-256,-16 2-88</inkml:trace>
  <inkml:trace contextRef="#ctx0" brushRef="#br0" timeOffset="11894.7052">8380 4782 52,'0'0'367,"-8"10"-100,8-10-1,0 0-31,0 0 15,0 0-54,4 8 1,-4-8-61,11-3-5,-11 3-55,21-5 7,-10 3-67,3 0-8,2-2-68,17-5-128,-15 6 47,1-1-42,0 2-51,0-3-230,4 0 55</inkml:trace>
  <inkml:trace contextRef="#ctx0" brushRef="#br0" timeOffset="12030.7085">8885 4679 215,'0'0'328,"13"0"-59,-13 0-58,0 0 11,17 5-47,-17-5 21,11 7-55,-11-7-2,17 25 54,-12-13-130,0 2 19,2 5-38,-2 2 20,1 3-33,0 4 21,1 0-72,-2 4-64,2-3-155,-5 7-419,-1-6-165</inkml:trace>
  <inkml:trace contextRef="#ctx0" brushRef="#br0" timeOffset="12932.782">11229 4831 237,'0'0'444,"0"0"-80,-10 7-128,10-7-46,0 0-76,-8 6 4,8-6 45,0 0-86,0 0 32,0 0-34,0 0 9,18-3-38,-6-2 16,3-2-38,5-1 17,3-4-27,4-4 20,0 3-28,2-6-6,2-2-38,-1-2-17,-1 0-7,-4 0-2,0-3 31,-7 6-14,-2-1 45,-4 4-26,-3 1 35,-3 2-48,-2 2 34,-4 12-25,-2-19 34,-4 11-31,0 2 29,-2 3-31,-2 0 35,-14 2-11,10 2-15,2 2 29,0 0-26,0 3 25,3 1-21,-3 2 5,3-2 1,4 2 25,0-1-28,4 4 33,2-2-31,3 1 32,4 1-29,6 2 33,24 16-14,-14-15-20,7 4 24,0-2-23,3 1 24,-2-2-30,1 2 29,1 0-27,-1 1 24,-4-1-26,-3-2 32,-4 2-29,-4-1 22,-5-1-22,-2 0 32,-4-1-16,-2 0 47,-7 1-21,-3 1 31,-4 0-33,-7 3-1,-3-2 22,0 0-39,-3-1 25,-1 0-35,0-3-18,4-1-52,1-2-61,1 2-102,1-4-363</inkml:trace>
  <inkml:trace contextRef="#ctx0" brushRef="#br0" timeOffset="13426.7827">13349 4379 5,'0'0'441,"-10"6"124,2-2-356,-3 3-76,-3 3-6,-2 1-45,-2 2 4,-5 3-44,4 4-2,0-3-7,0 2-2,0 0 19,3 2-32,5-3 13,-2 0-23,1 0 23,-3 19-22,6-21-44,6-1 12,1-1-35,0-1 1,2 1-21,4-3-27,-1-2-36,8 0-48,-2-2-210,2-3 144</inkml:trace>
  <inkml:trace contextRef="#ctx0" brushRef="#br0" timeOffset="14099.781">13452 4496 2,'0'0'281,"-11"5"-80,4 1-35,0 1-42,-2 2-13,0 0-28,0 2-3,0 1-26,3-1 8,-1 0-17,-3 11 57,8-10-47,2-12-5,-2 19 44,2-19-30,4 17 30,-4-17-52,10 13 19,-4-6-36,-6-7 23,14 7-34,-14-7 26,16 2-30,-16-2-3,17-3 2,2-9-20,-9 5-18,0-5-11,-1 2 6,-1-4 28,2 1-20,-3-1 42,-1 1 12,1 1 41,-1 1-34,0 0 28,-2 2-42,0 0 23,-4 9-57,7-14 11,-1 8-31,-6 6 5,0 0 31,10-5-24,-10 5 30,0 0-25,9 4 29,-9-4-28,0 0 28,11 7-17,-11-7 0,7 6 2,-7-6-6,7 7 5,-7-7 1,10 4 3,-10-4-1,15 3 4,-15-3-6,19 0-9,-7-1 18,1-1-31,1 0 20,-1 0-22,0 0 22,1 0-24,-5-1 20,-9 3-27,21-2 23,-21 2-21,26 2 17,-26-2 13,14 5-16,-6-1 29,-8-4-26,14 11 29,-14-11-26,13 8 23,-13-8-22,16 10 23,-16-10-23,13 9 26,-13-9-24,15 6 16,-15-6-41,33 3-54,-33-3 34,21 1-17,-8-2 3,-13 1-14,23-1-8,-23 1-9,26-1 22,-26 1 10,25 0 20,-12 1 1,-13-1 18,21 0 2,-21 0 16,18 2 1,-2 1 63,-16-3 13,15 1 5,-15-1 21,12 1-14,-12-1 26,13 2-22,-13-2-3,13 0 16,-13 0-22,14 0-12,-14 0-18,15-2 18,-15 2-38,20-2-5,3-1 5,-23 3-18,20-2 4,-20 2-6,22-1 0,-22 1-1,17-2-9,-17 2 7,15-3-1,-15 3 1,14 0-11,-14 0-18,0 0-17,13-1-30,-13 1-29,0 0-37,0 0-59,14 0-195,-14 0 150</inkml:trace>
  <inkml:trace contextRef="#ctx0" brushRef="#br0" timeOffset="14398.7808">15077 4416 396,'0'0'293,"11"1"-101,-11-1-16,9 6-59,-9-6-4,4 11-44,-4-11 10,0 21-21,0-8 7,0 2-5,-2 19 68,2-17-88,-1-1 19,1 1-36,0 0 20,0 0-32,0-2 33,0-1-32,1-2 22,-1 2-34,0-14 31,2 21-31,-2-21 36,0 18-34,0-18 44,0 18 82,0-18-123,0 0-64,0 0-57,0 0 4,0 0-22,-2-15-3,2 3-21,2-3-32,-2-1-238,6-6 103</inkml:trace>
  <inkml:trace contextRef="#ctx0" brushRef="#br0" timeOffset="14551.781">15120 4511 719,'0'-16'181,"1"1"19,-1 3-9,0 0 16,0 12 3,0-22 50,0 22-14,0-17 6,0 17-36,0-14-12,0 14-51,1-14-20,-1 14-46,3-12-9,7 1 20,-3 4-77,4 0-5,5 1-23,3-2 17,0 2-27,4-1 18,-1-1-25,-2 2-1,3 0-35,-2 0-33,-2 2-34,1-1-45,-3 1-67,0 0-67,13 0-734,-20 1 268</inkml:trace>
  <inkml:trace contextRef="#ctx0" brushRef="#br0" timeOffset="14700.7791">15027 4587 275,'-4'13'353,"4"-13"-59,10 8-90,-10-8-32,32-2 52,-13-1-149,3-4-52,0 2-60,8-4-61,2 1-101,6-5-209,-2 1 131</inkml:trace>
  <inkml:trace contextRef="#ctx0" brushRef="#br0" timeOffset="15116.779">15487 4489 47,'12'-2'361,"-12"2"-65,9-4-82,-9 4 6,12-3-58,-12 3-3,11-2-59,-11 2 10,23 0 29,-23 0-106,19 5 22,-8 0-35,1-1 21,1 4-33,-1 1 7,-1 0 9,1 5 60,-1 0 26,-1 3-16,-2 2 3,0-1-37,-6 0 11,1 2-34,-7 20 47,-4-18-40,2 0-28,-7 1 20,-3-2-27,-2 1 9,-1-3-11,-2-2 20,4-3-25,1 0 26,2-4-4,0 0 50,2-3-1,2-2 5,10-5-22,-23 0 27,23 0-54,-5-13-24,5 13 6,2-26-18,2 12 32,1 1 21,1 0 26,-1 0 5,1 3-13,-2 1-22,1 2-13,0-1-11,-5 8-1,9-8-6,-9 8 9,13-1-3,-13 1 61,16 9-4,-5 0-7,-1 2-12,4 3-3,3 1-17,4 1-8,2 0-82,9 3-66,4 0-134,1-4-178,4-2-572,1-2-605</inkml:trace>
  <inkml:trace contextRef="#ctx0" brushRef="#br0" timeOffset="18165.8544">8792 6767 156,'1'-13'329,"-1"13"-109,0 0-37,2-12-58,-2 12 5,0 0 18,0 0-111,0 0-7,0 0-4,-4 9-4,4-9 7,-5 21 5,4-5-7,-2 2 10,2 1-2,0 2-3,-1 1 9,1-1-4,1 0-3,0-1-6,1 20 18,1-26-2,-2 1-25,0-1 26,1-2-24,-1-12 14,1 21 53,-1-21 36,0 16 42,0-16 6,0 12-29,0-12-39,0 0-44,0 0-31,-6-8-23,2-4-37,0-3-20,-3-4-76,1-6 46,-1-5-47,-2-8 28,1-1 14,-2 0 39,3 0-1,1 6 51,1 3 5,0 1 57,0 5-35,2 0 29,1 7-30,-2-17 37,4 19-36,1 1-23,3 2 12,2-3-27,6 1 23,0-1-23,5 3 27,2 0-30,3 2 23,5-2-27,0 3 25,2 1-25,0 1 0,-2 2-7,29-4-60,-30 6 5,1 1 3,0-1-56,-2 2-17,-2 1-49,-2 1-23,0 2-252,-2-3 47</inkml:trace>
  <inkml:trace contextRef="#ctx0" brushRef="#br0" timeOffset="18668.8678">8710 6896 37,'0'0'264,"-5"7"-69,5-7-21,0 0 8,-7 9 18,7-9 15,0 0-60,-7 7 54,7-7-80,0 0 57,0 0-62,-6 5 55,6-5-62,0 0 43,0 0-69,0 0 41,0 0 38,-9 5-123,9-5 51,0 0-63,0 0 44,0 0-62,0 0 44,0 0-59,0 0 49,-10-5-59,10 5 49,0 0-58,0 0 44,0 0-47,0 0 51,0 0-28,0 0-34,0 0 55,0 0-55,0 0 54,0 0-55,0 0 55,0 0-54,0 0 54,0 0-55,0 0 51,0 0-49,0 0 53,0 0-52,0 0 57,0 0-31,0 0-28,0 0 54,0 0-54,0 0 42,0 0-52,0 0 58,0 0-48,14 0 54,0 0-51,6-2 58,8-1-58,8 0 49,1-3-61,3 3 48,42-9-35,-44 7-11,-4 1 51,0-2-56,-6 4 32,-1-3-35,-4 3 47,-3-1-61,-2 1 42,-4 1-69,0-1 50,-2 0-74,-1 2 11,-11 0 10,19-3 40,-4 2-158,-15 1 76,0 0-2,12 2-25,-12-2-41,0 0-38,0 0-215,0 0 69</inkml:trace>
  <inkml:trace contextRef="#ctx0" brushRef="#br0" timeOffset="19191.402">9416 6919 440,'0'0'185,"0"0"-26,0 0-11,0 0-20,0 0 15,0 0-36,0 0 20,0 0-42,0 0 22,0 0-45,0 0 49,0 0-67,0 0 50,0 0-54,0 0 103,0 0-50,5-7-61,-5 7 55,0 0-65,0 0 73,0 0-67,0 0 61,0 0-58,0 0 49,0 0-57,0 0 48,0 0-62,1-13 53,-1 13-53,0 0 70,2-13-73,-2 13 47,0 0-55,0 0 56,2-13-50,-2 13 47,0 0-62,0 0 41,0 0-61,2-9 47,-2 9-49,0 0 48,0 0-48,6 11 51,-6-11-49,4 20 53,-3-6-45,1 4 51,0 1-6,-1 5-2,0 2-7,1 3 1,-2 0-1,-2 3-2,1 2-3,0-2 2,-1-3-1,0-3 2,-1 2-4,-1 22-101,3-29-28,0-2 32,1-2-79,-2-1 7,1-3-50,1-13-27,0 22-25,0-22-315,-1 16-93</inkml:trace>
  <inkml:trace contextRef="#ctx0" brushRef="#br0" timeOffset="20218.3977">11110 6917 41,'0'0'456,"-10"2"-62,10-2-155,0 0-11,-13 3-89,13-3 134,0 0-120,-11 2-81,11-2-4,0 0-21,0 0-6,0 0-17,0 0 9,0 0 50,0 0-76,0 0 57,0 0-70,0 0 12,13 3 51,-3-8-63,14-3-11,-9 1-1,0 0-8,1-3 44,-1-1-72,2-2 4,-3 0-35,1-3-2,-3 0 8,1-2 11,-5 1 13,-2 1 37,-1 0-2,-3 2 26,-2 1-27,-5-12 10,1 15 20,-2 0-26,0 4 21,-3 0-25,0 1 28,9 5-23,-23-3 4,10 4 19,-1 3 3,-1 1 0,0 1-1,4 0-3,-1 4-1,2-2-1,-1 9-23,7-8 27,4-9-23,-1 21 25,2-11-25,3 2 26,2 0-25,3 0 35,3 1-35,1 2 37,5-1-34,-1-1 21,6 3-3,0 0 1,3-2-4,21 17 0,-28-20-3,0 1 23,-3 0-34,-4-2 2,-1 0 5,-2 0 10,-4 0 19,-5-10 9,5 18 0,-8-7-4,-3-2-4,0 1-4,-2 0 5,-6 1-7,3 0 0,-2-3-16,-3 2-12,3-2-35,-1 1-49,5-1-21,-1-4-94,0 1-312,10-5-19</inkml:trace>
  <inkml:trace contextRef="#ctx0" brushRef="#br0" timeOffset="20492.4004">11910 6636 134,'0'0'474,"19"3"-145,-19-3-55,12 14-84,-4-5-29,-4 5-77,-2 0 21,3 19 23,-3-14-106,0-4 40,0 5-55,-2-3 42,2 2-53,-1-3 48,-1 1-53,1 0 46,-1-2-52,3-3 52,-3 0-53,0-12 51,0 22-39,0-22 54,0 21 25,0-21-81,-4 11 35,4-11-76,0 0 2,0 0-48,-10-7 18,6-2-25,0-1-2,0-5-33,-1-4-42,2-4-48,1-1-180,-2-3 138</inkml:trace>
  <inkml:trace contextRef="#ctx0" brushRef="#br0" timeOffset="20640.4042">11927 6737 793,'-1'-21'142,"-1"4"-17,2 0 23,0 3-15,0 1 6,0 1 2,2 1-13,-1-1-12,3 2-11,0 0 7,1-1-10,4 0-4,1 1-17,1 1-9,8-1-15,-1 0-7,4 0-11,5-2-9,0 5-8,2-3-6,3 3 0,-3 0-5,2-1-3,-1 1-22,-3 2-29,-2-2-40,0 2-45,-3 2-54,-2 1-51,11-2-595,-19 1 256</inkml:trace>
  <inkml:trace contextRef="#ctx0" brushRef="#br0" timeOffset="20806.412">11856 6825 61,'-6'9'338,"6"-9"-81,-1 5 156,11 5-243,-10-10-62,22-3 1,-2 1-46,3-3-20,7-5-63,3 3-64,5-5-75,2-2-253,3-1 126</inkml:trace>
  <inkml:trace contextRef="#ctx0" brushRef="#br0" timeOffset="21257.4101">12441 6713 218,'0'0'299,"0"0"-77,0 0-27,13 5-13,-1-10 148,-12 5-178,13-2-30,-13 2-22,14-2-26,-14 2-12,17-2-14,-6 3-49,-11-1 48,23 3-52,-9-1 50,-1 3-54,3 0 44,-3 2-49,-2 1 48,14 11-14,-11-5-36,-5 1 7,1 2 52,0 2-59,-3 1 64,-1-1-66,-2 5 63,-1-3-67,-3 0 57,-2 2-55,-3 1 61,-1-2-57,-5 6 60,-3-5-14,-16 19 23,17-24-15,-1-3 12,1-3 3,1 0 5,0-1 9,1-3-3,-1-2 10,3 0-4,-2-2-7,11-4-14,-18 0-20,18 0-31,-16-10-14,11 2-7,1-14-14,4 22 42,0-21-47,0 21 62,4-20-55,-4 20 56,5-14-59,-5 14 56,9-9-50,-9 9 57,11-6-51,-11 6 58,0 0-42,19 1 48,-19-1-55,24 14 86,-13-9-39,-2 3-6,5 0-7,-1 0 2,1 0-1,6 1-8,2-2-44,4 0-81,7-1-113,3-1-167,2-3-333,3-2-232</inkml:trace>
  <inkml:trace contextRef="#ctx0" brushRef="#br0" timeOffset="22522.9907">15270 6282 241,'0'0'229,"0"0"-42,0 0-36,-7-7 109,7 7-134,0 0-2,0 0-2,0 0-2,0 0-5,-8-4-18,8 4-13,0 0-21,0 0-12,0 0-6,0 0-5,-11 4 5,11-4-3,-8 13-8,3-6-3,-8 16 12,7-10-30,1 1-1,-2 3-3,1 3 1,-2-1-1,2 2 7,-1-1 2,1 2-2,1-2-10,0-1 2,1-2-3,0 0 6,0 0-4,-1-1-63,4-2 32,-2-1-71,1-1-4,-1-1-37,0 1-36,1-4-28,2-8-30,-2 14-206,2-14 95</inkml:trace>
  <inkml:trace contextRef="#ctx0" brushRef="#br0" timeOffset="22687.9755">15160 6052 505,'2'-16'358,"2"4"-143,-4 12-138,6-17-106,-1 11-51,-5 6-53,9-11-153,-9 11 260</inkml:trace>
  <inkml:trace contextRef="#ctx0" brushRef="#br0" timeOffset="22983.976">15582 6168 13,'-3'17'254,"-1"-9"-62,-2 2-14,-1 2-32,-1 0-1,1-2-25,-1 2 6,0 0-41,2 0-7,-2 0-27,3-1 9,1 0-30,0 3 21,3-4-27,1 2 19,1 0-33,3 3 21,1-3-26,2 2 13,13 18 5,-10-18-23,4 1 25,-1 2-9,0-3 21,0 1-28,-2-1 24,1-2-29,-2-1 0,-1 1-1,0-3 2,-3 1 0,-1-1 7,-5-9 23,6 15 29,-9 0 68,-1-5-89,-5-2-8,-3 2-2,-1 0-5,-3-2-9,1 1-99,0 0-13,0-4-53,4 0-106,11-5-266,-17 5-17</inkml:trace>
  <inkml:trace contextRef="#ctx0" brushRef="#br0" timeOffset="23327.9829">16662 6159 80,'-14'12'251,"0"1"-33,-2 1-61,0 1-23,1 0-39,2 1-5,1-1-28,0 1 15,3 1-23,1 0 7,2 0-21,2-2 14,3 19 1,2-17-40,4 0 29,4 2-24,0-2 27,5 2-27,0 0-3,2 0-3,1-1-2,0-2 2,-3-1-2,0-1-4,-1-1-3,-4-2 0,1 0 2,0 7 67,-10-18-14,1 17 12,-1-17-21,-9 18-11,-1-11-17,-3 3-2,-4-1-47,-1 1 52,-4 0-59,-1-2 32,1 0-56,-1-1-12,0 1-31,2-1-60,-13 1-497,21-8 326</inkml:trace>
  <inkml:trace contextRef="#ctx0" brushRef="#br0" timeOffset="24312.9777">17043 6186 71,'0'0'396,"13"-8"-119,-13 8-68,0 0-44,6-6-19,-6 6-65,0 0-1,-12 4-15,12-4-9,-20 10-6,9-1-6,-7 4-4,-22 23 28,18-17-38,-1 7-5,2 1-15,-1-2 28,3 0-34,3 0 1,1-5-1,2 4 1,3-7-1,1 1-1,4-2 0,0-2 5,2-3 10,1 1-13,3 6 13,-1-18 2,6 13-1,-6-13-3,13 5-2,-13-5-3,21 0 4,-8-7-1,4-1-13,2-4-33,1-5-11,5-8-30,1 1-7,-1-5-15,0 0 14,21-29 20,-26 35 84,-4 3 27,-1 2 3,-4 4-32,-2 2 25,1-1-44,-1 4 22,-2 0-9,-7 9-8,11-10-1,-11 10-3,0 0 3,0 0 9,11 2-5,-11 11-3,0-13 0,-3 21-3,3-8 1,-1-1 0,-1 2-1,2 0 24,0-3-17,0 3-8,3-2 5,-2-2 10,2 2 3,-1-3 5,4 3 8,0-4 4,10 6 82,-3-10-90,3 0-5,1-3-4,1-2-1,3-2-9,-2 1 6,4-3-2,0 1-3,-4 0 1,-2 0-7,-1 0-4,-2 1 2,-1 2-2,-1-1-6,-1 0-4,-11 2 0,19 2 2,-19-2 0,18 6 2,-18-6 0,16 6 2,-10 1 2,-6-7 0,13 10 1,-13-10-7,10 12 8,-10-12 0,9 11-1,-9-11-4,15 13-4,-15-13 7,12 6 0,-12-6-10,18 4-25,-18-4 1,23 0-4,-11 0-3,3-4 4,0 1-1,0 3 0,3-5-4,-1 2 1,-3 0 6,1 2 2,11-2 2,-14 6 31,-12-3-24,22 2 29,-22-2-25,18 7 30,-10-4-24,1 4 30,-2-2-33,-7-5 28,14 10-28,-14-10 34,13 9-14,-13-9-10,10 8 38,2-1-5,-12-7 5,13 5 3,-13-5-3,15 2-4,-15-2-6,24-2-4,-7-1-1,0 0-1,0-4-8,5 0-1,-1-2-13,2 0 16,-3 0 13,-1 2 25,15-8 46,-19 9-36,-2 1-2,-2 0 2,-1 0-3,2 0 4,-3 3 9,-2-3-5,2 0 8,0 0-2,0 3-5,0-3-4,1 0-7,-1-1-8,2 0-7,13-10 19,-13 6-36,2 0-6,-1-2-9,-1 2-2,-1-2 5,-1 0 14,-2 2-34,0 1 65,-2 1-56,0 2 38,-5 6-57,7-11 47,-7 11-55,0 0 46,0 0 3,-17 3-3,5 5 0,-5 2-3,-1 5-5,-2 3-1,0 1-2,1 3-2,2-3-1,2 0 2,4 1-2,-2-3 2,5 0 0,2-1 2,2-1 3,4 10 17,6-11-6,5-2-35,7 0-50,4-5-75,8 3-94,3-5-128,2-2-458,-3-3-355</inkml:trace>
  <inkml:trace contextRef="#ctx0" brushRef="#br0" timeOffset="31923.7822">2724 9749 202,'1'13'204,"2"0"-21,-2 1-23,2 0-27,2 18 76,-3-18-101,1 2-29,-1 0 15,2 1-30,0 0 30,-2 1-16,2 0 18,-1-1-43,-2 3 24,4 2-29,-1-1 24,0 1-43,2 0 25,-2 3-36,3 19 35,-4-19-13,0-1-39,0-1 35,-2-4-40,0 2 34,0-1-38,-1-2 34,2 2-58,-4-4 14,2 1-67,-1-2-9,0-1-58,-2-1-28,2-1-61,-5 4-585</inkml:trace>
  <inkml:trace contextRef="#ctx0" brushRef="#br0" timeOffset="32577.7788">2809 9914 42,'0'0'255,"0"0"-26,0 0-48,-10-6 8,10 6-18,0 0 24,-9-6-38,9 6 16,-6-8-17,6 8-11,-10-8-6,10 8 1,-8-10 6,8 10-41,-8-11 7,8 11-36,-9-16 49,9 16-78,-5-9-35,5 9 1,4-12-37,-4 12 24,8-14-23,-2 6 23,2 3-20,1-2 15,0 2-28,0 0 24,1 3-31,1-1 33,1 1-23,12 6-9,-11-1 14,2 2 0,-2 2 11,2 0 2,0 4-1,0 1 5,-2 1-53,-2 2 68,1-1-2,-5 0-1,1 1-2,-2-1 0,-2 0-4,-1 2 10,-3 11 19,-3-13 3,-1-2 27,-2 3-17,-3-4 14,1 1-21,-1-1 15,-3-2-20,0-3 15,-1 1-17,2-3 13,0-1-24,0 1-27,11-4-101,-19 0-65,4-2-413,15 2-36,-7-7-137</inkml:trace>
  <inkml:trace contextRef="#ctx0" brushRef="#br0" timeOffset="33600.7777">5120 9682 174,'-13'6'201,"3"0"-49,-1 1-10,-1 2-20,0 1-10,0 1-4,-1 2-10,-1 1 26,1 2-37,1 2 15,-15 27 61,15-21-108,2 1 28,1 3-40,-2-1 48,2 3-55,2 0 49,2 1-65,-3-1 56,4 0-5,0 0-14,3-3 7,0-2-13,2-1-4,2 0-55,3 22 59,2-25 12,-1 1-65,1-2 66,3-1-66,4 3 62,-3-5-67,4-1 58,-1-1-53,2-3 52,0-1-59,-1-2 54,2-2-60,-3-5 60,4 1-57,20-8 41,-16 0 17,-1-5-15,2-2-5,0 0-6,-1-4-4,-3-2-3,0 1-2,-4-3-3,-1-1-7,-3 2-6,-3-2-1,-3 0-52,-2-2 65,-1 4-54,-5-20 24,-1 17 45,-3 2-56,0-1 8,-2 4 6,-1-2 3,0 3-2,3 2 20,-3 2-30,2 0-39,-1 3-40,0 0-40,-1 4-36,9 5-55,-14-9-368</inkml:trace>
  <inkml:trace contextRef="#ctx0" brushRef="#br0" timeOffset="33937.7813">4928 10131 167,'0'0'306,"-6"-8"-88,6 8-62,0 0-26,5-12-32,-5 12-17,11-10-23,-3 5-8,0-2-13,3 1 2,1-1-7,1 2 11,0-1-19,13-2 25,-13 5-25,1 2-13,-1 2 13,1 0 22,2 2 9,-1 5-2,2 0 18,1 4 8,-2 3 1,3 4 1,-3 1-14,1 1-2,-2 4 17,2-3-20,11 28 43,-14-27-66,1 0-66,-1-1 69,2-3-40,-2-3 39,1-1-60,1 0 69,3-3-70,-1-1 68,3-4-60,4-2 58,0-1-66,3-4 52,-1-4-71,33-7-74,-31 2 69,-5 3-75,0-3-22,-3 3-42,0-1-157,-7-2-166,0 4-3</inkml:trace>
  <inkml:trace contextRef="#ctx0" brushRef="#br0" timeOffset="34883.7796">7882 9544 241,'0'0'325,"0"0"-86,0 12-47,0-12-34,0 0-33,0 0-26,0 0-15,0 0-3,0 0 16,0 0 5,-1 10-4,1-10-16,0 0-2,-3 15 7,3-15-16,-2 14-8,2-14 10,-2 22 2,2-7-8,-2 2-61,1 24 87,1-15-67,-1 2 4,2 5-5,-2 3 0,2 0 43,0 3-55,2 6 45,2 0-62,-1-2 52,0 1-4,1-3-63,-1-4 60,-1-4-63,3-1 52,1 19-35,-4-28-44,-1-4 50,-1-2-60,3-3 66,-2-1-53,-1-3 70,-1-10-73,0 17 32,0-17-117,0 0 28,-9 3-32,9-3 22,-11-11 0,2-1 5,-10-26-57,8 12 98,1-3 20,-1-8 7,1 1 22,4 2 0,1 0 12,2 0 15,1-1-2,0 0 19,0 1 11,4 0 30,1 2 12,0 0-7,0 1-5,9-29 38,-2 33-59,2-1-7,1 3 6,2 2-16,2 2-4,0 0-6,2 2-7,2 4 7,-2 2-4,1 4 3,0 0-4,-1 4-14,-2 2 4,2 4 0,13 7-23,-18 0-17,-3 2 68,-1 2-54,-2 1 71,-2 1-61,-4 1 74,-2-1-59,-3 3 67,-6 3-65,0-2 6,-2-1-2,-6 4 0,2-3 1,-2-1-39,-13 13-176,14-17 19,1 0-107,3-4-235,1 0-35</inkml:trace>
  <inkml:trace contextRef="#ctx0" brushRef="#br0" timeOffset="35228.7799">8383 9985 393,'0'0'657,"0"0"-434,0 0-58,2 12-33,-2-12-31,0 0-8,0 0 0,10 7 9,-10-7 2,0 0-9,20 0-2,-6 0-12,2-2-9,4 1-7,6-1-5,36-4 60,-25 1-68,7-1-1,0 0 0,1 0-9,1-1-9,-4 0-8,-3 2-21,-4-2-39,0 2-23,-2 2-17,-5-2-11,-1 0 6,0 1-19,-4 1-12,15-5-155,-21 4 99,-2 0-42,-2-1-68,-4 0-178,0 0 67</inkml:trace>
  <inkml:trace contextRef="#ctx0" brushRef="#br0" timeOffset="35448.7803">9081 9753 61,'-10'-9'387,"10"9"-113,-7-6-68,7 6-41,0 0-35,0 0-31,3-10-16,-3 10-15,0 0-5,17 0-21,-17 0 27,19 3-33,-8 1 59,5 1-53,-2 3 45,5 1-48,-1 1 4,5 4 36,0 1 8,1 2-13,0 1-3,1 5-13,-5-1-11,0-1-13,12 23 16,-21-24-27,-4 1 49,0 1-61,-6-3 51,-2 1-58,-6 1 44,0 1-93,-2-2 25,-3 0-102,-2 1 2,2-4-71,-1 0-66,0-5-357,1-2-125</inkml:trace>
  <inkml:trace contextRef="#ctx0" brushRef="#br0" timeOffset="35908.7841">10079 9578 393,'6'-7'304,"-6"7"-75,11-10-46,-11 10-39,0 0-34,0 0-18,0 0-35,0 0 30,0 0-40,-13 3 113,6 3-28,-2 5-85,-1 1 60,-1 3-56,-1 4 66,-3 5-71,0 2 9,-3 4 11,0 3 7,2 1-23,0 1 7,2 0-12,1-1-14,4-5-4,1-2 46,2-3-67,2-1 49,-1 0-58,4-6 52,0 2-62,1-2 57,1-2-57,0 0 58,4-1-56,-1-2 56,1-3-55,3-1 53,1-3-57,2 0 59,15-3-76,-13-4 19,3-3-3,2-4-1,3-2-5,1-5 7,0-2-12,4-8-16,-1-1-4,0-2 3,-2-2-2,-4 0-8,-1-1 71,-4 5-52,-2 0 76,4-20-19,-10 26-38,-1 0 57,-2 3-62,-1 2 55,-2-1-59,2 5 54,-2-2-61,0 2 44,0 12-108,-3-19 17,3 19-77,-6-13 1,6 13-32,-10-7-22,-5 9-561,15-2 249</inkml:trace>
  <inkml:trace contextRef="#ctx0" brushRef="#br0" timeOffset="36245.3709">9871 9832 341,'0'0'259,"0"0"-51,-8-6-57,8 6 97,-1-12-130,1 12-40,4-8 26,-4 8-40,7-12 31,-7 12-45,13-10 58,-13 10-79,14-9 44,-14 9-59,18-4 61,-18 4-59,17-2 56,-17 2-53,20 5 0,-8-2 0,0 6 14,0-2 8,1 3 22,1 4-5,-1 0-1,0 2-18,0-2 4,0 3-4,1 0 1,0 0 0,0-2-5,0 0-4,0-1-2,20 11 24,-15-16-22,0-2-2,4 0-9,0-2-1,1-3-2,-2 1-3,1-3-4,-1 0 0,-1 0 4,0-3 3,-2 2-8,0-2-2,-1 1 4,1-2-5,14-3-9,-18 3-32,-2 2-39,-2-1-56,-1 0-73,1 1-97,-11 2-407,13-5-215</inkml:trace>
  <inkml:trace contextRef="#ctx0" brushRef="#br0" timeOffset="38855.1195">2950 11826 309,'0'0'268,"0"0"-68,7-7-41,-7 7-20,0 0-25,0 0 48,0 0-83,0 0-29,0 0 37,0 0-33,0 0 22,0 0-38,0 0 16,0 0-41,0 0 21,0 0-40,0 0 32,0 0-25,8 10 73,-8-10-30,4 17 42,-1-5-39,1 5 29,-2 1-27,2 5 27,0 1-43,1 2 5,-1 6 4,0 0-11,-1 1-1,1-2-6,0 3 15,0-2-34,-1-3 24,-1-2-23,3 24 28,-2-25-13,-1-3-27,1 0 16,-2-4-59,2-1 9,-1-2-58,1-2-11,-2-1-65,2-2-1,-2 0-6,-1-11-70,3 10-241,-3-10 17</inkml:trace>
  <inkml:trace contextRef="#ctx0" brushRef="#br0" timeOffset="39199.1184">2619 11965 16,'0'0'398,"-13"-4"-76,13 4-97,0 0-19,-12-6-75,12 6-11,0 0-45,0 0 11,0 0-42,0 0 6,4-11-32,-4 11 29,20-4-15,-4 2 16,2-1-31,5-2 47,3 1-21,1-1 45,6 0-30,1-2 34,44-8 53,-35 8-97,-8-1 17,0 1-40,0 2 22,-4 0-33,-4 1 18,-1 0-30,-3 0 21,-3 2-31,-3 1 18,-2 0-44,-1-2 15,0 3-47,-14 0 29,35 0-196,-35 0 37,18 3-54,-18-3-296,16 3-55</inkml:trace>
  <inkml:trace contextRef="#ctx0" brushRef="#br0" timeOffset="40289.3039">4901 11742 132,'0'0'203,"0"0"65,0 0-167,0 0-21,0 0 14,0 0-10,0 0 8,0 0 13,0 0 0,0 0-5,0 0 1,0 0 11,0 0-12,0 0-7,0 0-16,0 0-11,0 0 33,0 0-64,0 0-8,0 0 0,0 0-7,0 0 2,0 0 1,0 0-6,0 0-1,0 0-1,0 0-3,0 0-7,0 0-8,0 0-9,0 0-16,0 0-78,0 0 45,0 0 3,0 0 3,0 0 6,0 0 6,0 0 13,0 0 8,0 0 7,0 0 6,0 0 8,0 0 3,0 0 7,0 0-1,0 0 7,0 0 2,0 0 3,0 0 5,0 0 1,0 0 5,0 0 7,0 0-4,0 0-3,0 0-3,8-8 13,-8 8-3,0 0 8,0 0 1,0 0 7,0 0-5,0 0 31,0 0-58,0 0-9,0 0-10,0 0-3,0 0 0,8 8 0,-8-8 8,5 14 17,-3-2-4,2-2 4,0 6 14,2 1 1,-1 2-8,1 2-1,3 25 55,-3-22-101,-4-1 57,3 1-59,-2 1 55,0-3-54,-1 0 1,1-4 1,-1 0 59,0-1-55,-1 0 25,2-1-78,-3-3 31,1 0-85,-1-1 26,-1 9-201,1-21 106,-3 15-51,3-15-312,-6 8-59</inkml:trace>
  <inkml:trace contextRef="#ctx0" brushRef="#br0" timeOffset="40920.3093">4666 11848 371,'-15'-5'328,"15"5"-46,-9-3-80,9 3-27,0 0-66,-4-6 58,4 6-86,4-11-42,5 6 26,1 1-37,4-3 3,0 1 4,7-1 5,2 0 1,1-2 16,6-1 6,4 1-54,5-2 75,5 0-15,1-1-16,43-8 17,-47 12-42,-7 4-8,-3-3-4,-6 3-11,-2 0-7,-4 2-9,-2-1-3,-2 2-15,-3-2-13,0 2-12,-12 1-4,17 0-1,-17 0-16,0 0-37,16 5-281,-16-5-114,0 0-4</inkml:trace>
  <inkml:trace contextRef="#ctx0" brushRef="#br0" timeOffset="41717.2461">3109 13430 141,'0'0'434,"-4"-9"-69,4 9 109,-3-15-328,3 15-4,0 0-62,-2-9 9,2 9-54,0 0 18,0 0-42,0 0 29,0 0-38,0 0 36,0 0-30,5 7 32,-5-7-28,5 17 28,4 9 65,-3-7 31,-1 3-15,2-2-38,-1 2-15,0 2-16,1-1-6,-2 0-1,1 1-15,1-2-10,-2 3-10,-1-4-42,1 1-7,-1-1-44,-2-4 23,3 15-132,-2-20 63,-1 0 21,-1-2-9,-1-10-9,0 16-70,0-16-49,-6 7-239,6-7 30</inkml:trace>
  <inkml:trace contextRef="#ctx0" brushRef="#br0" timeOffset="41972.2446">2822 13504 200,'-9'-5'477,"9"5"-138,-12-8-52,12 8-66,-9-8-49,9 8-75,0 0 13,-8-7-53,8 7 18,0 0-36,6-9 22,10 3 5,-1 0-58,5-2 29,6-2-20,11-5 41,1-1-38,5-3 38,2 0-22,9-3 18,-1 2-30,-7 3 16,-3 2-30,-1 1 19,-2 2-29,-10 3 19,25-4-51,-32 8-28,-5 1 10,1 1-46,-4 3-18,0 0-46,-15 0 8,24 3-36,-14-1-44,-1 3-248,-9-5 34</inkml:trace>
  <inkml:trace contextRef="#ctx0" brushRef="#br0" timeOffset="42551.2451">4828 13237 767,'0'0'316,"0"0"-67,7-7-50,-7 7-35,0 0-37,0 0-35,9-8-20,-9 8-19,0 0-8,0 0-11,6 11 12,-6-11 8,4 17-7,-3-7 0,6 24 87,-3-13-78,-1 3-9,1-3-12,1 3-3,-1-3-10,0 2-8,1-1 4,-1-1-1,0-3-52,-2-3 56,3 1-60,-2-2 64,-1-2-57,1-2 66,0 10-21,-3-20-27,3 14 79,-3-14-33,2 12 30,-2-12-86,0 0 37,0 0-22,0 0-13,-11-9-7,6 0-28,-2-4-10,0-2-38,0-4-38,-1-3 45,-14-34-61,13 30 88,-1-3 61,1 0 6,1 4 16,1 3 12,-1 0 28,2 1 16,-1 2 18,1 4 3,0 1-6,1-1-7,1 3-8,0 1-8,1 2-8,-3-8 21,6 17-48,-4-14-9,4 14-3,0-12-5,0 12-1,5-14 0,0 7-2,6-1 1,0-2-55,6-2 69,2 3-60,4-6 7,1 1 15,3 0 49,30-11-51,-27 13-53,-2 0 35,0 1-79,0 3 19,-5 0-36,-1 1-45,0 1-45,-3 2-45,-4 0-239,2 2-6</inkml:trace>
  <inkml:trace contextRef="#ctx0" brushRef="#br0" timeOffset="42780.245">4886 13328 340,'0'0'348,"0"0"-113,0 0 153,8 5-243,-8-5-16,17-4-11,-4-2-3,4-1-10,3-2-9,2-1-7,5-2-11,1 0-18,1 0-8,1 1-15,0 0-32,0-1-38,-2 2-72,24-7-293,-29 11 69,-1 2-135,-4 1 54</inkml:trace>
  <inkml:trace contextRef="#ctx0" brushRef="#br0" timeOffset="43687.4031">3556 14792 117,'0'0'426,"4"-9"155,-4 9-358,0 0-81,0 0-4,0 0-50,0 0 7,0 0-46,0 0 19,-2 10-31,2-10 33,0 19-32,2-6 24,-1 3-19,0 1 17,3 5-31,4 28 40,-3-21-29,1 0-35,1 0 27,-1 0-31,1-1 2,0 0 25,-2-4-29,0-2 27,0 0-33,2-2 29,-5-3-30,2-1 31,-1-2-30,-1-1 29,2 7 20,-4-20-20,1 13 12,-1-13-62,0 0-2,0 0-64,0 0 34,-16-7-46,7-4 41,-1-7-30,-2-5 37,-3-3 10,1-6 14,-3 0 31,5 5 22,-3-5-6,4 4 51,-1 3-29,-1-1 29,4 5-39,-1 3 36,3-2-33,0 4 26,2 2-33,1 0 14,0 0-27,3 2 23,0 0-38,1 12 19,1-21-21,5-1 7,1 11 15,1 0-29,3-1 30,-1 0-28,6 0 31,0 0-29,2 0 27,-1 2-25,2-2 25,0 2-47,0 1-19,2-1 10,-3 2-52,-1-1 4,15-3-184,-17 7 103,-3-1-8,-2 3-24,2 0-35,-12 3-110,13-5 196</inkml:trace>
  <inkml:trace contextRef="#ctx0" brushRef="#br0" timeOffset="43892.4083">3508 14915 402,'0'0'222,"0"0"-35,3 11-17,-3-11-9,10 4-21,-10-4-7,21 0-3,-7 0-11,5-2-51,0-3 22,5 0-44,3 0 29,4-4-44,1 1 17,1-2-46,6-4 15,-1 3-64,0-2-8,2 2-51,-1 0-16,-4 4-50,-1 0-39,1 1-210,-1 1 115</inkml:trace>
  <inkml:trace contextRef="#ctx0" brushRef="#br0" timeOffset="44252.4042">5136 14634 301,'0'0'336,"7"-9"-60,-7 9-42,0 0-30,5-12-16,-5 12-67,0 0 60,4-12-17,-4 12-17,0 0-9,0 0-23,2-12-15,-2 12-19,0 0-4,0 0-11,0 0-10,0 0-13,2-10-9,-2 10-12,0 0-9,0 0-6,0 0-3,0 0 1,0 0 12,5 13 13,-3-3-10,1 4 0,1 3 19,0 5-15,8 24 21,-4-19-18,-2-4-19,3 4 14,-1-4-20,-2 0 16,1-2-30,0-1 3,-2-1-32,-1-3 8,1 0-48,-2-3-1,0-2-60,-1 0-26,-2-11-11,-1 25-419,1-25 23,-9 8-89</inkml:trace>
  <inkml:trace contextRef="#ctx0" brushRef="#br0" timeOffset="44848.9565">4868 14643 208,'0'0'299,"-14"-15"92,14 15-256,-6-7-26,6 7-25,-7-7-17,7 7-8,0 0-10,-7-7-8,7 7 0,0 0 0,0 0-1,-6-8-2,6 8-5,0 0-1,0 0-1,0 0 0,0 0-1,4-12-1,-4 12 8,0 0 0,8-5-6,-8 5-3,0 0-5,10-3 0,-10 3-3,0 0 11,0 0-1,0 0-3,9-6-6,-9 6-3,0 0 22,0 0-23,0 0 4,8-5-51,-8 5 62,0 0-52,0 0 69,0 0-11,0 0-7,0 0-7,0 0-5,0 0-3,0 0-3,0 0-3,0 0-4,0 0 8,0 0-8,0 0-4,0 0 1,0 0 0,0 0-1,10-3 1,-10 3 3,0 0 1,0 0 6,0 0 2,0 0-1,0 0-8,0 0 4,0 0 20,0 0 37,0 0-26,0 0-6,0 0 1,0 0-4,0 0-2,0 0-4,0 0-5,0 0-1,0 0-3,0 0-5,0 0-6,0 0-5,0 0-12,0 0 3,0 0 2,0 0 9,13-4-2,-13 4-51,19-7 61,-8 3-46,5-3 52,-1 3-36,5-3 38,0 1-58,1-1 62,2 0-3,0 3-3,1-3-2,0 1-10,24-6 2,-25 7-6,0-2 0,0 2-1,-1-1 0,1 3 1,-1-3 1,-3 1-1,-2 0 2,2 1-4,-2 1-6,-1-3-13,0 3-18,0-2-18,0 1-17,14-3-99,-19 3 69,2 2-27,-1-2-37,-2 1-26,1 1-50,-11 2-269,18-3-9</inkml:trace>
  <inkml:trace contextRef="#ctx0" brushRef="#br0" timeOffset="45806.9509">3956 16414 52,'-3'-12'428,"3"12"-123,0 0-74,0 0-44,0 0-47,0 0-37,0 0 80,-1 14-102,1-14-7,1 24 5,0-10 4,2 4-25,0 1 32,3 3-33,-2 1 23,1 2-39,3 2 23,-2 2-35,3 0 25,-2 0-30,1-2 28,9 28-1,-11-32-48,1-1 23,-1 0-27,0-2 25,-2-3-27,0-2 25,0-1-28,0-2 32,-2-2-28,1 0 45,-3-10-4,4 15 13,-4-15-40,0 0-8,0 0-80,-11-13 4,5-1 28,-3-5-43,-4-6 24,2-1-32,-3-3 64,0 2 26,-2 1-3,4-1 48,-2 3-6,1 0-7,2 0-5,0 6-6,2-2-5,-7-18 2,10 24-9,1-3-2,1 1 1,1 0-6,1 2 3,1-1 0,1 3-1,1-2-4,2-1 6,-1 1 3,2-1 2,1 1 2,3 0-35,1-3 37,1 2-29,3 0 32,0-1-28,2 1 29,0 0-28,2 1 29,0-2-29,-1 2 24,1 3-40,-1-1-9,1 2 29,-3-1-49,-1 5 7,-2-2-51,1 1 3,6-3-152,-18 10 120,15-5 10,-15 5-13,12-2-20,-12 2-42,0 0-141,15 1 204</inkml:trace>
  <inkml:trace contextRef="#ctx0" brushRef="#br0" timeOffset="46036.95">4140 16408 28,'-4'11'389,"4"-11"-100,-5 14-60,5-14-43,-3 12-34,3-12-19,1 12 104,-1-12-82,0 0-31,16 3 13,-16-3-46,20-7 6,-5 1-18,4-5-39,5-2 18,0-3-38,3 2 17,5-3-52,0-1 3,0 1-55,0 0 3,35-19-162,-31 21 65,2-2 9,1 1-58,0 1-284,5-2 15</inkml:trace>
  <inkml:trace contextRef="#ctx0" brushRef="#br0" timeOffset="46283.948">5442 15928 256,'9'-8'440,"-9"8"-69,11-8-85,-11 8-27,8-7-58,-8 7-8,8-8-59,-8 8 7,0 0-52,8-6 3,-8 6-47,0 0 9,0 0-38,4-3 20,-4 3-8,14 0-11,-14 0 31,11 12-11,-6-3 4,1 2 7,2 5 2,2 2-14,-1 2-1,0 0-11,1 1 7,0 5-16,1-3 13,0 1-22,6 21 14,-10-25-14,1 1-35,-2-4-3,0 0-47,-1 0 10,-1-5-44,-2 1 21,2-1-44,-2-1 24,-2-11-51,2 15-31,-2-15-60,-3 10-72,3-10-142</inkml:trace>
  <inkml:trace contextRef="#ctx0" brushRef="#br0" timeOffset="46599.4964">5177 16112 137,'0'0'333,"0"0"-112,-11-5-29,11 5-47,0 0 3,0 0-45,-7-5 25,7 5-27,0 0 5,11-12 9,-3 7-1,3-4 7,0-1 2,7-3 10,27-18 169,-16 10-162,1 0 8,2-1-26,0 1 1,2-1-37,0 1-1,-2 2-34,0 0 6,-5 5-22,-1 1 4,-6 3-22,1-1 11,-3 3-24,-3 1 11,14-6-35,-17 8-29,-1 0-3,0 0-45,-1 1-6,-10 4-66,18-5-37,-18 5-19,17-5-50,-17 5-50,13-3-288,-13 3-124</inkml:trace>
  <inkml:trace contextRef="#ctx0" brushRef="#br0" timeOffset="48905.2275">8451 11244 37,'1'16'256,"2"-4"-52,-1 5-22,0 0-38,0 3-14,2 1-12,1 18 55,-3-20-92,1 1-14,0-3-3,-2 1-5,2-1-7,0-1-6,0 0-9,-2-2-5,2-1-8,-2 0-4,0-1-4,1-1-1,-2 1-2,0-12-1,2 20 5,-2-20-9,2 18-25,-2-18-18,1 15-17,-1-15-11,0 13-3,0-13-4,-1 11-4,1-11-31,0 0-48,-6 12-218,6-12 171</inkml:trace>
  <inkml:trace contextRef="#ctx0" brushRef="#br0" timeOffset="49562.0456">8288 11376 403,'0'0'372,"0"0"-120,-10-6 0,10 6-107,0 0 15,0 0-77,-8-5 23,8 5-57,0 0 36,0 0-61,0 0 48,14-4 1,-14 4-51,14 0 56,-2-1-70,1-2 68,5 2-67,0-1 68,5-4-66,1 2 61,2 0-64,-1 1 51,-1-1-65,0 1 57,-4 1-10,-2 1-8,0-1-61,-4 0 60,1 1-61,-2 0 53,0 1-79,-13 0 46,18-3-76,-18 3 43,16 0-63,-16 0 13,0 0-24,18 0-31,-18 0-30,0 0-54,4 3-723</inkml:trace>
  <inkml:trace contextRef="#ctx0" brushRef="#br0" timeOffset="50219.3066">8456 11378 385,'0'0'243,"0"0"-41,0 0-36,0 0 12,5-9-36,-5 9 27,0 0-55,0 0 51,0 0-75,0 0 51,0 0-92,4-8 49,-4 8-87,0 0 50,0 0-20,0 0-54,8 7 55,-8-7-55,2 14 1,1-3 22,-2 1 16,2 5-2,0 0 54,-1 4-67,-1 2 57,0 3-15,1-2-6,-2 3-5,1-1-9,1 26 22,0-26-33,-1-2-2,2 0-1,-2 1-3,2-3-1,-1-1 1,-1-1-5,1 1-2,0-4 2,1 3-4,0-3-37,0 0-91,0-1 42,-1-1-55,2 9-156,-3-12 137,2-3 17,-3-9-23,0 13-81,0-13-234,0 0 39</inkml:trace>
  <inkml:trace contextRef="#ctx0" brushRef="#br0" timeOffset="50579.3119">8178 11560 167,'-8'-6'358,"2"0"-110,6 6-14,-12-8-59,12 8 10,-14-12 99,14 12-190,-8-7 52,8 7-77,-6-7 1,6 7 4,0 0 1,-9-8-3,9 8-8,0 0-15,-5-8-10,5 8-10,0 0-5,0 0-12,4-8 1,10 1 14,-4 2-16,7 0 4,3 0 1,4-3-2,6-1-1,3 0 40,0 1-60,9-4 56,-1 1-56,2 0 59,-1 1-49,0-1 56,-3 1-12,-4 2-9,24-6 10,-36 10-29,0-1-4,-6 2-2,-1-2-6,-2 3-12,-1 1-11,-13 1-27,21-2-78,-21 2 49,16 0-67,-16 0 4,15 2-27,-15-2-47,8 8-64,-4 0-917</inkml:trace>
  <inkml:trace contextRef="#ctx0" brushRef="#br0" timeOffset="52082.0606">8571 12616 202,'0'0'309,"0"0"-77,0 0-77,8-6-15,-8 6-48,0 0 1,0 0-35,0 0 9,5 11-15,-5-11 23,2 12-3,-2-12-28,2 18 14,-1-5 18,0 3 3,2 1-18,-2 0 0,2 3-45,-1 1 41,2 3-52,0 1 49,0-2-59,0 1 66,-1-1-65,4 16 42,-5-20 4,1-2-61,0-2 59,-1-3-59,1 0 58,-1-2-60,-2-10 65,4 19-60,-4-19 88,1 14-53,-1-14 59,0 0-66,3 12 44,-3-12-87,0 0-19,-4-14 30,4 14-54,-4-23 14,2 7-48,-5-6-2,3-1 16,-1-7 0,0-2 30,-1 1 29,0 0 84,0 2 18,3 4 14,-3 2 15,2 2-5,-3-18 53,3 23-87,0 2-13,3-1-8,-2 4-1,3 11-2,-1-23-1,1 23-10,0-15-4,0 15-9,3-17-1,-3 17 12,11-16-6,-3 9 3,2-3 2,19-7 26,-9 8-19,-1-1 4,3 1-6,0-1-2,1 2-9,-1-1 3,0 1-5,0 1-1,-2 0-2,-3 2 0,0 0-4,-1 0-19,-1 2-34,-1-1-27,9-3-192,-23 7 124,18-2-27,-18 2-20,16 0-29,-16 0-55,0 0-178,9 8 72</inkml:trace>
  <inkml:trace contextRef="#ctx0" brushRef="#br0" timeOffset="52288.0477">8539 12894 294,'0'0'411,"-6"11"-105,6-11-58,0 0-62,4 10-35,-4-10 24,12 2-89,-12-2 49,20-2-58,-4-2 58,1 1-68,5-4 40,25-7 48,-19 5-95,-5 2-12,3 0-18,-2-1-45,0 2-57,-1 0-78,-5 2-38,1 1-66,-2 1-103,-3 0-154,-14 2-12</inkml:trace>
  <inkml:trace contextRef="#ctx0" brushRef="#br0" timeOffset="53007.0296">8741 14027 123,'0'0'403,"5"-9"-101,-5 9-48,0 0-30,4-10-37,-4 10-26,0 0-33,0 0-20,4-11-23,-4 11-22,0 0-8,0 0-13,0 0-14,0 0-14,0 0 4,9 5 65,-9-5-29,5 19-1,-1-6 4,0 4 11,1 4-10,0 0-11,4 6-10,-2 3-2,1-2-6,1 3-5,0 0-3,-1-1-54,-1 1 60,2-2-59,5 23 85,-7-31-34,0-2-5,0 1-1,-3-4-4,1-1-10,-1-1-15,0-1-37,-2-4-24,2 1-15,-2 0-8,-2-10 5,4 12-19,-4-12-49,0 0-58,-1 7-571,1-7 286</inkml:trace>
  <inkml:trace contextRef="#ctx0" brushRef="#br0" timeOffset="53305.4475">8399 14120 278,'-9'-5'402,"9"5"-113,-9-8-63,9 8-52,0 0-27,-3-10-29,3 10-22,12-9-27,-2 3-11,4-1-7,5-3-9,3 0 1,5-2 5,2-1 13,9-3-3,-1 1-9,2-1-16,1 1-6,0 1-6,-1 1-2,0 1-8,-5 2-53,0 2 50,-2 1-66,-1 0 32,-7 3-53,0 0 11,16 1-145,-26 1 74,0 4-28,0-1-40,-14-1-214,20 3 114</inkml:trace>
  <inkml:trace contextRef="#ctx0" brushRef="#br0" timeOffset="53783.0868">9137 15150 271,'0'0'246,"0"0"-51,0 0-37,0 0-23,0 0-8,0 0 116,0 0-122,0 0-1,0 11-3,0-11-6,0 0-7,0 0-8,0 0-9,0 0-14,0 0-14,0 0-15,0 0-12,0 0-7,0 0-12,0 0 12,3 19 45,-3-19-23,1 11-61,-1-11 79,4 18-10,-1-7-6,0 3-1,1 2-19,0 0-6,1 3-4,2 1-2,-2 2 17,1 0-26,2 0 18,-1 2-24,8 25 16,-7-25 0,-1-2-24,0 0 26,0-1-30,0 0 23,0-2-53,-2-4 1,-1 0-36,0-2 24,0-2-34,-1-1 19,0 0-38,-3-10-2,4 11-87,-4-11-306,0 0-25,-2 11-26</inkml:trace>
  <inkml:trace contextRef="#ctx0" brushRef="#br0" timeOffset="54184.0147">8902 15454 69,'-8'-5'426,"1"0"-119,7 5 7,-17-11 146,17 11-272,-9-8-24,9 8-21,-8-5-19,8 5-20,-6-8-24,6 8-19,0 0-13,-1-11-9,1 11-8,7-8-2,0 2 1,3-2-1,4 0-5,23-12 24,-11 9-19,-1-1-48,6 0 67,-2-1-5,-2 1-15,10-5-15,-2 1 41,1 1-6,-1 2-12,-4 2-9,-1-1 1,-1 3-4,-2-2 4,-4 5 5,-3 0 0,-2-1-2,-1 1-4,-5 2-4,0 0-4,-1 1-3,0-1-4,-11 4-1,17-6 0,-17 6 0,13-4-3,-13 4-10,12-4-26,-12 4-33,0 0-35,16-4-247,-16 4 114,0 0 1,12 0-58,-12 0-366,0 0-162</inkml:trace>
  <inkml:trace contextRef="#ctx0" brushRef="#br0" timeOffset="58370.5026">10285 9024 119,'0'0'234,"-8"-5"-75,8 5-16,-11-4-42,11 4-1,-13-7-28,13 7 7,-13-3-12,13 3 14,-13-5-19,13 5 12,-20-7 11,20 7-53,-13-6-5,13 6-1,-14-5 0,14 5-6,-15-4-3,15 4-6,-19-5 15,19 5-23,-20-5 17,9 2-21,1 2 16,-3-2-14,0 1 19,0-1-23,-3 0 16,0 1-18,-3-2 21,0 1-21,-2 2 24,-3-3-19,-1 0 35,-1 1-18,1-1 36,-1 1-14,2-1 20,-1-2-37,1 4 22,0-3-35,-17-2 32,21 3-15,2 0-31,0 1 31,-1-1-36,2 2 32,-1-1-27,0-1 19,2 2-28,-1 1 30,-2-2-32,0 1 32,-1 0-33,-1 0 28,-1 0-26,-21 0 12,20 2 16,0 0-28,1-1 25,-1 1-25,1-2 30,1 1-28,0 1 26,1 0-25,-1-1 20,2 1-21,-1 0 33,0-1-32,2 1 26,-1 0-31,-15 1 11,16-1 20,0 0-31,-1 1 27,2 0-26,-2 1 25,1-1-26,-2 0 27,-1 2-25,2-1 27,-3 2-25,-2-1 24,1-1-30,-2 3 30,0-2-23,-26 5 10,23-3 16,1 1-20,-5-1 24,2 1-31,-2 0 2,1 0 9,-1 0-6,1 0 34,5 0-34,-1-1 27,0 1-24,1 0 24,1-2-28,0 2-1,-23 6-3,25-5 9,1-3 2,-1 4 0,2-3 1,-1 3 1,-1-1 15,0 2-13,0-1-1,2 0-4,-2-1 0,-1 3 6,-3 1-37,2-1 51,-2 2-38,1 0 38,1-1-4,-1 1-4,4-1-1,3-1 1,-1 2-7,-1-2 5,3 1 1,1 0-3,-1 1-2,2-1 0,0 1-1,2-1-2,1 1 5,0-2-4,-12 15 11,13-11 20,-1 1-31,2 0 27,0 1-31,-1 1 31,0-2-36,2 4 26,-1 0-30,0 1 29,1 0-28,-1 3 27,2-3-27,0 2 28,-3 2-25,-7 27 40,9-25 12,1 1-10,0-2-6,0-2-59,3 0 59,-1 0-56,1-1 71,-2 2-75,2 0 65,-1-1-66,0 1 63,0 2-6,-2 1 7,2 0-12,-9 28 10,6-28-25,2 1 4,1 1 18,-2-1-23,0 3 3,1-2-1,-1 2-5,0 0-3,0-1 3,2 1 3,-2 1-1,2-1 1,1 1-52,1 0 65,-6 34-67,5-32 92,3-2-64,0 0 58,0 2-2,2 1 40,0-2-14,-2 3-11,2 0-11,0-1-10,1 0-6,0 1 0,0 0-3,1 1-7,-1 0 0,4 38 1,0-32-56,-2-1 62,2 1-55,1-1 9,1 0 7,1 1 54,-1-1-57,1 1 55,2 1-5,0-1-7,0-1-2,1 1-3,0-1-2,0 1-2,3-2-2,-3 1-3,2-1 1,-1 2-52,1-3 64,1-1-58,-1 3 14,0-1 5,2-1 6,-1 0 5,-1 1 1,2 0 51,-1 0-53,3 1 43,-1 1-6,19 44 18,-18-44-23,2 0-4,-2 2-4,6 6-2,-3-8-54,-2-1 57,2 0-54,-1 0 11,1 2 4,0-1 6,-5-2 50,5 1-62,-2-1 56,2 0-9,17 38-2,-18-37-14,0-4-3,0 0 0,-2 1-2,2-2-1,1-3-1,-2 2 0,-1-2 1,1-2-48,1 1 63,0-2-51,0 1 55,-1-2-55,0 1 7,19 27-11,-17-27 31,0 0-1,-1-1 59,1 0-64,1 0 56,-1 1-78,1-1 64,-1 1-67,2 1 66,-2-3-64,0 0 67,2 2-65,-2-2 68,-1 0-6,14 21 10,-16-25-75,1-1 64,-1 2-66,1-2 71,0 1-66,0-2 70,-1 3-58,4 1 59,-4-1-63,5 1-7,-2 2 3,1-3 0,0 3 3,0-2 50,18 24-55,-23-25-9,3-3 57,-1 2-57,-1-3 62,2 3-6,-3-2-2,1 0-2,-2 1 1,0-2-2,-1 0 5,-2-1 3,2-1-12,-2 0 1,1-2 3,12 18-18,-11-17 2,-2-3-4,3 1-4,-2 1-1,0-3 1,0 2 4,0-2 2,0-1 2,0 1 3,-2 2 1,2-2-33,-2-1 42,-2-2-35,2 1 42,-1 0-33,-2 0 51,1-1-53,1 3 43,-1-4-45,-2 1 49,1 3-44,0-5 45,-1 4-40,0-1 40,-1 1-45,0-5 40,-1 5-36,2-4 38,-2 1-37,4 10 18,-3-11 25,-1 2-42,0-3 42,-1 2-39,1 0 38,0-1 5,0 1-5,0 0-11,-2 0-7,1 0 5,-1-1-2,1-1-2,2 1-2,-3 0 6,2 8-6,-4-18-1,5 17 4,-5-17 6,3 14 5,-3-14 13,3 13-2,-3-13 3,2 14 3,-2-14-8,3 13 1,-3-13-5,1 9-5,-1-9 0,3 10-3,-2 0 8,-1-10-10,0 0-1,3 14-13,-3-14 5,0 0 5,3 10 1,-3-10 1,0 0 3,0 0 11,3 12 31,-3-12-22,0 0-3,0 0-4,0 0-6,1 4 8,1 9-16,-2-13-2,0 0-4,0 0 0,3 8-1,-3-8-4,0 0 1,0 0-1,3 14 7,-3-14-4,0 0-2,2 9-9,-2-9 8,0 0 13,7 14-11,-7-14-7,6 10 1,-6-10 2,6 8-1,-6-8 1,8 13 0,-8-13 2,9 15-2,-3-9 2,1 3 4,-1-2-3,2 1-1,-2 0-5,4-3 3,-2 1-1,1 0 3,1-1-1,0-2 9,1 2-8,0-1 2,2-2-4,1 1-4,-1-2 20,1 2-13,1-3-1,1 0-6,-1 0 1,0 2 2,1-2 2,15 0-5,-13-2 5,0 2 4,0-2-2,-1 0 1,2-2 0,-1 0-1,-2 0 2,3-1 4,0 0-5,1-1 24,0-2-27,0 2 2,1-3 3,0 1-2,18-10-5,-17 4 10,-3 5 2,6-4 1,-3-2-5,3 1 3,-2 0 1,1-1 4,2-1 1,-2-1 1,1 0 3,5-3 1,-2-1-53,1-1 70,1 0-55,25-27 64,-26 23 7,-1 0-66,2-4 68,-2 1-66,0 0 63,-1-1-12,1-2-10,-2-3-16,3 2-8,1-9-5,0 0 0,-2-2 11,-5 5-43,0 2 67,23-39 36,-26 39-60,1 1 19,-1 0 11,-3 0-8,1-1 1,-2 0-5,1-2 48,-3-1-70,-1-2 53,-2 1-67,2-4 48,-4-2-73,-1-1 53,-2-2-49,6-53 17,-10 51-14,-1 0 7,-1-1-6,0 3 18,-2-3 4,-1 0 52,-2-1-67,0 0 61,1 0-55,-1-1 53,-3-7-53,3 7 43,0-9-53,-2 12 18,-6-51 14,6 55-6,-2-2 4,2 1 2,-1 0 48,-2-1-66,1-1 55,-1-7-64,-2-2 56,2-1-63,-3 0 48,2-2-63,-2 1 59,3 0-54,-3 2 13,3 0 11,-2-1-7,3 1 52,0-3-61,0 2 43,2-2-63,-1-1 53,3 10-54,1-12 55,0 11-52,2-1-2,-3 1 14,3-1-2,1 1 11,0-1 34,-2-51-40,2 54-10,-2 5 53,1 0-49,-2 1 55,-1 1-55,-1 2 34,0-1-65,0 3 61,-2-2-49,0 4 64,0-2-55,-1 4 12,0 1 5,0 4 5,-5-29-9,6 32 16,1 1 56,0 0-71,1 0 56,0-2-74,1 4 53,-1-3-6,2 4 0,2-1-14,-1 0 1,1-1 3,-1 3 2,2-2-2,-2 1 11,-1-24-3,2 27 11,0 0-16,-1 1 0,1 2 2,1-1 1,0 3-49,-2-1 62,2 0-48,0 1 57,-1 0-51,0 1 55,-1 0-58,2 0 63,-2 0-57,-2-19-13,4 19 30,-4-1 2,3 0 55,-1-4-65,-1 1 59,2-2-12,-2-1-4,1 0 0,-1 1 8,0 0 6,-1-1-1,0 2 6,0-2 0,-1 1 0,-10-23 42,7 20-53,0 7 4,-1-2-9,1 1-2,0 1-4,0-1 0,-1 2-6,1 2 0,3 2-4,-2-1-1,2 1-7,-1 1-18,2 2-24,1 1-40,-3-9-212,2 9 77,2 0-77,3 10-441,-1-15-240</inkml:trace>
  <inkml:trace contextRef="#ctx0" brushRef="#br0" timeOffset="59482.0374">7848 8110 346,'0'0'403,"0"0"-102,0 0-73,0 0-80,0 0-45,0 0-22,0 0-23,0 0-7,0 0-15,0 0-8,0 0-4,-2 16-1,2-16 3,2 20-3,-1-9 4,0 2-25,2 21 76,-2-14-53,2 3-6,-1 1-3,1-2 49,1 3-66,-2-1 55,1-2-62,0-4 55,-1 0-66,2-1 68,-2-2-70,0-3 68,-1 1-64,-1-13 92,4 28 91,-4-28-100,1 10 33,-1-10-69,0 0 24,0 0-69,0 0 32,-4-10-83,2 0 1,-1-5 2,-2-2-12,1-4 59,-1-2-57,1-2 58,0-6-11,-5-30-2,5 31 28,1 4 20,-1 1 19,1 2 0,1 1-5,-1 2-3,2 2-7,0 3-4,-2-2-4,2 4-4,1 0-3,0 13 6,0-23 3,0 23-1,1-30 4,2 19-2,1 1-9,2-2-1,4 3-1,0-3-11,3 1 3,4 0 1,0 1-1,2 0 0,1-1 0,1 4-4,0-1-9,1-1-12,0 3-63,19-11-67,-25 14 88,3-3-21,-2 2-25,-2-1-26,2 2-33,-6-1-30,-11 4-64,23-4-157,-23 4 113</inkml:trace>
  <inkml:trace contextRef="#ctx0" brushRef="#br0" timeOffset="59700.0328">7882 8211 331,'0'0'290,"-8"12"-61,8-12-33,-6 8-16,6-8-28,0 0-54,-5 5 42,5-5 108,0 0-172,0 0 63,17 2-89,-17-2 53,15-6-19,-4 5-20,1-4-18,1 0-34,2-1-34,1 2-34,0-1-48,0-2-43,0 3-44,1-2-44,16-6-847</inkml:trace>
  <inkml:trace contextRef="#ctx0" brushRef="#br0" timeOffset="59922.0381">8325 7991 69,'5'-10'467,"-5"10"-79,0 0-148,6-9-4,-6 9-104,0 0 42,0 0 109,9 9-136,-9-9-20,5 17-12,-2-5-21,-1 2-16,3 5-63,0 2 50,0 3-82,3 4-64,-1 2-49,0 2-66,3 5-109,-3-3-291,2 3-108</inkml:trace>
  <inkml:trace contextRef="#ctx0" brushRef="#br0" timeOffset="65643.9815">17232 1899 9,'0'0'406,"0"0"-108,0 0-68,3-12-34,-3 12-32,0 0-15,1-10 4,-1 10 9,0 0 2,2-11-9,-2 11 110,0 0-164,2-14-23,-2 14-24,0 0-16,0 0-30,0 0-10,0 0 0,0 0-2,0 0 2,6 15 4,-5-3-1,1 4 0,-2 2 5,0 3-8,-3 34 14,2-23-3,-2 2-2,2 0-3,-2 0 8,2 2 5,-1-1-8,0-2 2,1 1-8,0 0 9,1-1-17,-2-5-4,1 0-33,1-2-14,0-1-51,0 0-24,-2-4-57,2-1-15,0-1-31,-2-1-45,2-4-184,0-2 57</inkml:trace>
  <inkml:trace contextRef="#ctx0" brushRef="#br0" timeOffset="65940.9908">17182 2121 349,'1'-21'317,"3"1"-83,2-2-53,1-2-54,2-1-45,3-1-9,2 2-16,0 0-14,1 2-3,0 3-5,1 2-6,-2 1-5,18-14 15,-15 17-27,0 1-6,1 2 2,-1 3 0,-2 1-9,0 3 4,-2 0-6,0 2 0,0 2-1,-3 2-1,-1 0 2,0 3 3,-3 1 3,-1 3-1,-5-10 11,3 21 3,-4-9 6,-3 2 6,-3 0 1,-3 3 12,0 0-3,-2-1-6,-2 0-6,3 0-1,-3-1 0,1-2-27,0 2-4,0-2-76,3-1-30,-8 9-268,12-11-52,6-10 99</inkml:trace>
  <inkml:trace contextRef="#ctx0" brushRef="#br0" timeOffset="66272.9814">17664 2111 554,'0'0'256,"0"0"-81,0 0-1,0 0-57,0 0-2,-3 10-34,3-10 11,0 0-23,0 0 6,12 2-7,-12-2 22,19 0-30,-6-2 17,3 0-27,29-3 57,-19 1-56,3 0-18,-1 0 2,5 1-18,-4-2 16,0 0-20,-2 3-1,0-1-37,-1-1-11,-2 1-28,-3 1-29,0-1-25,-5 1-21,0-1-21,-4 2-15,1 0-30,-4-2-25,-9 3-120,14-7 192</inkml:trace>
  <inkml:trace contextRef="#ctx0" brushRef="#br0" timeOffset="66545.9836">18073 1884 297,'0'0'337,"0"0"-83,-4-13-52,4 13-46,0 0-42,0 0-33,1-11 42,-1 11-82,0 0-2,16 0-7,-16 0-1,16 6 2,-2-1-6,0 3 0,5 0 2,2 3-1,1 3 0,2 0 1,0 2 1,0 1-5,-2 1-15,0 2 23,0-3-33,-4 1 25,-3-1-26,-3-1 24,0 1-25,-3-2 27,-4-1-21,-1 1 2,0-1-1,-4-1 6,0 1 3,-3-2 4,1 3-13,-2-3-13,-5 12-114,6-15-9,0 1-8,3-10-38,-7 12-63,7-12-179,0 0 117</inkml:trace>
  <inkml:trace contextRef="#ctx0" brushRef="#br0" timeOffset="66915.9817">18776 1821 553,'0'0'347,"6"-7"-77,-6 7-59,0 0-53,0 0-28,-5 12-30,-3-3-16,-1 3-21,-1 3-11,-1 2-4,-1 2-24,-2 4 29,0 0-7,1 4 16,-14 23 38,13-22-53,4-1-7,0 1-4,1-2-9,1 1-6,3-3-3,1-1 3,2 0 9,0-3-14,4 1 18,-1-4-17,3 3 10,0-5-3,1 1 18,10 11 53,-5-17-23,1-1 4,1-3-11,1-2-6,2-4-6,0 0-7,2-4-8,3-4-9,0-2-6,3-6-19,-1-4-1,3-3-12,0-3-19,-1-4-12,-1-2 11,-4 0-3,0 0 10,-3-1 9,-4 6 8,-1-1 4,0 2 3,-5 2 6,1 5-3,-2 2-10,-1 1 0,0 2-29,-2 1-44,2 1-70,-4 12-84,-5-22-291,5 22 189,-10-7-209,10 7-54</inkml:trace>
  <inkml:trace contextRef="#ctx0" brushRef="#br0" timeOffset="67199.988">18677 2024 241,'0'0'230,"0"0"-63,2-10-30,6-1 96,-1 6-132,-7 5-8,15-10-8,-5 5-8,1 0-13,-2 3-9,2-3-16,-11 5-8,22 0-7,-22 0-3,23 2 2,-11 3 3,-1 2 2,0 3 0,10 14 41,-11-7-57,-1 2 23,-1-1-27,-1 1 33,0-2-33,0 0 7,0-3 3,-1 1 2,-1-1 12,2 1-7,0-3 20,0 1 12,-1-2 17,3-1 13,9 9 70,-9-13-97,2-1-11,1-1-9,-1-1-32,3-2-38,1-1-68,2-4-34,1-1-55,1 0-90,2-5-298,-3-1-88</inkml:trace>
  <inkml:trace contextRef="#ctx0" brushRef="#br0" timeOffset="68316.9823">21363 1915 5,'0'0'608,"0"0"-365,0 0-18,0 0-14,0 0-11,0 0-17,0 0 18,-12 2-4,12-2 19,0 0-15,-8-5-6,8 5-17,0 0-25,-8-9-24,8 9-31,-4-17 37,4 17-100,0-15-11,3 6-6,1-1-9,1 0-12,1-1-9,3 1-4,0-1-9,3 2-6,0 0 6,1 0 0,2 1 5,0 0-12,1 3-12,13-4-68,-16 7 59,-1 2 10,1 0-9,-2 4 0,2 0 12,-3 3 5,0 2 8,2 0 1,-5 1 5,1 2 2,0 1 6,-1-1 1,0 1 4,-1 0-9,6 11-2,-7-14 11,0 0-18,-1-1 27,1-2-4,-5-7 8,9 15-2,-9-15 9,11 10-4,-11-10 12,15 7-2,-15-7 3,21 0-7,-9-3 2,2-1-4,20-11 8,-16 4-10,3-4-16,0-2 11,1 0-1,-4-1 2,1 0-6,-4 2 31,-1 1-10,-2 0 5,-1 3-22,-3 1-12,1 0-33,-1 1-18,-2 2-48,4-6-267,-10 14 77,8-12-337,-8 12-141</inkml:trace>
  <inkml:trace contextRef="#ctx0" brushRef="#br0" timeOffset="68715.9828">22378 1538 176,'6'-11'403,"-6"11"-106,0 0-23,8-9-71,-8 9-18,0 0-63,5-9-10,-5 9 22,0 0-102,0 0 16,0 0-32,0 0 25,-13 10-34,4-2 25,2 4-15,-5 4 26,1-1-24,-1 3 14,-1 2-25,2 2 28,-1 2-15,2-5 21,-7 22 4,10-22-33,1-1 9,2-1-17,0-1 13,2 0-15,1-3 18,1 0-12,1-1 24,2-1-14,1-1 23,2-2-9,6 2 13,-2-4-6,2-1 12,13-2 25,-11-3-52,2-4-19,0 0 16,1-6 2,1-1-3,-3-3-20,4-4-16,-1-3-22,-3-1 2,-1-2-9,-1-2 16,-1 3-2,-2 1 19,-2 3-14,3-16-43,-5 20 1,-2 2-79,-1 2-57,-3 11-62,1-15-45,-1 15-191,-4-12 8</inkml:trace>
  <inkml:trace contextRef="#ctx0" brushRef="#br0" timeOffset="69018.9807">22212 1728 93,'0'0'230,"4"-9"-64,-4 9-1,9-13-34,-3 6 0,3 1 2,-2-2 0,1 3-1,1-2-39,0 2 1,-9 5-41,24-9 71,-24 9-103,16 0 14,-16 0-1,16 2-6,-8 3-2,-2 2 22,2 1 6,1 1-9,0 1 8,-3 1-20,2 0 17,1 1-7,-3 2-7,2-4-1,6 12 31,-6-10-45,-2-2 8,2-1-5,2 1 19,-1-1-10,1-1 9,3-2-13,-2 0 2,5-3-14,-1 0 1,3 0-39,1-3-21,2-3-89,3-1-70,27-10-719,-24 3 264</inkml:trace>
  <inkml:trace contextRef="#ctx0" brushRef="#br0" timeOffset="69265.9828">22985 1676 91,'0'0'361,"0"0"-89,0 0-42,0 0-16,0 0-37,0 0 25,0 0-25,0 0 5,0 0-30,0 0-2,0 0-24,15 2-11,-5-4-26,21-3 49,-12 2-83,2 0-17,2-1-5,2 2-8,-1-3-2,2 2-32,0-1-15,-2 1-42,1 1-20,1-1-62,-1-1-11,0 1-25,-6 1-38,1-2-39,15-4-829</inkml:trace>
  <inkml:trace contextRef="#ctx0" brushRef="#br0" timeOffset="69513.9847">23426 1420 108,'-8'-8'303,"8"8"-89,0 0-52,0 0-32,0 0-27,0 0-21,8 9-12,-1 3 52,-2-4-83,3 2 31,0 2-28,1 1 46,0 0-4,2 4 13,-1 0 2,2 0 15,-1 2-40,1-1 12,-2 0-35,-1 0 5,-1-1-26,-2-3 12,5 15 7,-8-14-38,0-4 19,-3 1-21,-2-1 17,0 1-17,-4 2 12,-1 0-43,1-4-31,-3 2-90,0-2-33,1 1-73,-1-3-305,1 0-69</inkml:trace>
  <inkml:trace contextRef="#ctx0" brushRef="#br0" timeOffset="69913.9816">23728 1789 372,'0'0'293,"0"0"-39,2-19 129,-2 19-250,2-17-4,2 8-23,0-1 25,1-3-46,2 2 7,1-1-36,1-1 9,2 1-35,3-1 15,-3 4-31,4-3 18,-2 3-24,1 1 13,9-5-8,-11 9-24,-2 2 23,-10 2-27,20-2 25,-20 2-21,19 5 22,-19-5-23,15 11 25,-9-2-23,1-2 24,-2 2-20,2 0 18,-2-1-17,-1 2 19,7 6-10,-11-16-11,10 15 22,-5-8-20,-5-7 23,10 13-7,-3-6 26,1-3 1,0 1 11,2-2-11,4-1 9,-1 0-11,2-4-3,2-1-8,3-1 2,24-11 6,-17 3-23,-2-1 5,1-3-9,-1-1 3,-3 0-7,0 0 1,-4 3 4,-3 2 11,0-1-17,-3 3-3,-3 1-47,1 1-20,-2 0-71,-1 3-27,4-5-338,-11 10 205,5-7-176,-5 7 37</inkml:trace>
  <inkml:trace contextRef="#ctx0" brushRef="#br0" timeOffset="70186.9912">24670 1373 164,'0'0'373,"0"0"-119,0 0-58,11-4-48,-11 4-31,0 0-28,5 11-4,-5-11-3,1 15-36,-2 10 72,1-9-42,-3 2-29,2 1 20,-2 0-28,2 4 14,-3 0-23,2-1 18,-1 1-28,0-2 17,0 2-25,0 0 23,1-4-29,-1 0 3,0 0-50,0 15-128,1-19 64,2-1-25,-2-2-18,0-2 11,2-10 13,-2 17-66,2-17-160,0 0 194</inkml:trace>
  <inkml:trace contextRef="#ctx0" brushRef="#br0" timeOffset="70427.9822">24735 1359 596,'9'-13'266,"3"1"-10,-1 3-93,1-1-42,1 1 15,-1 2-66,-1 2 22,-1 0-58,0 2 34,-10 3-51,19 0 0,-19 0-1,16 8-5,-7-4 1,-1 11 44,-8-15-19,7 19-19,-7-19 34,-4 22-26,1-12 58,-3 3-12,-4 2 23,0-1-35,-2 1 5,-2-2-23,3 2-2,-3-2-19,2 0-25,-1-3-83,-8 11-378,13-13-159,-2-1-138</inkml:trace>
  <inkml:trace contextRef="#ctx0" brushRef="#br0" timeOffset="71836.7387">11959 9509 186,'3'-9'213,"1"-2"-65,3 1-32,3 0-29,0-2-16,4-1-1,2 0-6,2 0 17,16-11 75,-17 12-92,0 3-17,-2 3-10,0-1-9,-1 3-5,-1 1-8,1 1 0,-14 2-1,23 2-1,-12 1 2,3 4 3,-1 1-2,0 2-9,0 2 1,14 14 7,-15-12-5,2 0 1,-1 0 4,1-1 3,-1 1-1,3-2-1,-5-3 7,5 0 4,-3 0-2,0-4 5,5 2-2,-3-4 0,2-2 1,-1-2 1,22-6 31,-17-2-30,-2 1-14,-1-4-2,0-2 2,-4-1-12,-1 0-14,-1-3 4,-4 2-28,-1-2 31,-2 1-26,2 1 32,-5 0-25,0 2 23,0 1-48,0-9-145,-3 12-23,1 10-239,-3-16 70</inkml:trace>
  <inkml:trace contextRef="#ctx0" brushRef="#br0" timeOffset="72266.7372">13113 8919 406,'0'0'338,"6"-15"-81,-6 15-53,4-10-49,-4 10-35,0 0-29,0-5 36,0 5-85,0 0-7,0 0-6,0 0 18,0 0-9,-15 7 11,9 3-1,-4 3-8,2 0-46,-1 4 64,-1 2-53,1 1 58,1 0-58,1 3 4,-9 21 45,11-25-4,-1 3-48,4-2 48,0-2-67,2 0 65,0-1-10,2-2 6,4-1 19,-1 0-8,3-2-3,6 0-8,-3-3-8,8-3-6,-2-1-3,24-3-37,-19-6 38,1-2-57,1-2 56,1-8-64,-3 3 1,1-4-6,-3-3-8,-2 0-9,0-2 75,-4-2-60,-1 1 63,-4 3 3,-2-1 3,0 0 1,-3 3 2,-4 1-8,2 2-12,-2 0-7,-2 2-29,-2 1-42,0 3-46,-2 0-54,0 1-40,-3 2-23,1 0-49,8 6-202,-19-2 29</inkml:trace>
  <inkml:trace contextRef="#ctx0" brushRef="#br0" timeOffset="72647.982">12917 9199 82,'0'0'303,"-16"0"-69,16 0-59,-11-6-32,11 6-35,-9-7-10,9 7-21,0-14-7,0 14-20,4-17 11,8-3 59,-5 9-60,3 1 2,0 1-7,1-2-10,-2 4-6,2-2-5,1 3-11,1-1-6,-2 3-5,-2 1-5,5 1-2,-14 2-1,22 0 4,-10 3-24,15 9 37,-10-2 16,-1 2-36,0 1 49,2 2-55,2 2 47,-2 2-48,2-1 65,1 1-44,-2 0 61,4-2-63,-2-3 77,1 2-63,2-2 65,-3-3-66,-1-2 60,4-1-3,-1-3-8,2 0-10,-2-2-9,1-3-5,3-4-5,2 0-45,3-3 44,-3-3-52,2 1 48,-4-3-47,0 0 78,-2 2-43,-4 0 66,12-7-17,-22 10-51,2 0-19,-3 4-33,-1-3-42,-9 6-77,11-6-83,-11 6-62,0 0-149,0 0-215,0 0-162</inkml:trace>
  <inkml:trace contextRef="#ctx0" brushRef="#br0" timeOffset="76062.1571">12857 10432 117,'0'0'259,"0"0"-55,0 0-26,0 0-17,2-10 2,-2 10-4,0 0-9,0 0 3,0-12 2,0 12-52,0 0 74,-2-6 169,2-6-187,0 12-8,0 0-11,-5-9-17,5 9-17,0 0-17,0 0-18,-3-11-17,3 11-16,0 0-10,0 0-7,0 0-8,0 0-9,-2-10-4,2 10-13,0 0 6,0 0 12,0 16-13,0-16 4,0 18-46,0-6 63,2 1-51,-2 3 55,0 1-50,2 1 54,-1 0-51,-1 2 7,5-1 7,-5 1 2,2 18-7,0-20 65,0 0-58,-2-1 52,2-2-55,-1 2 50,3 0-53,-4-5 54,0 1-57,2-1 59,-2 0-58,0-12 51,2 22-55,-2-22 42,2 18-68,1-3-76,-3-15 81,0 12-73,0-12 57,0 0-62,2 13 43,-2-13-88,0 0-79,0 0-124,0 0-196,0 0-81</inkml:trace>
  <inkml:trace contextRef="#ctx0" brushRef="#br0" timeOffset="76419.2423">12789 10348 200,'0'0'347,"0"0"-71,0 0-39,0 0-34,0 0-20,0 0-20,2-12-11,-2 12-5,0 0-14,0 0 121,0 0-152,0 0-10,0 0-10,0 0-15,0 0-14,2-10-13,-2 10-5,0 0-5,0 0-10,12-6-6,-12 6 5,15-6-9,-1 3-3,1-1 1,17-6 2,-9 3-7,-1 2-7,3-3 9,-3 1-3,1 0 0,1 0-1,-1 2-2,-3-2-2,0 2-18,-3 1-35,-2 1-44,-2 0-42,-1 0-39,-1 1-17,5 0-206,-16 2 176,0 0-262,13 2 22</inkml:trace>
  <inkml:trace contextRef="#ctx0" brushRef="#br0" timeOffset="76703.2438">12885 10555 287,'-6'6'426,"6"-6"-137,0 0 26,-7 7-96,7-7-16,0 0-9,0 0-14,-7 7 39,7-7 96,0 0-212,0 0 28,0 0-75,0 0 32,0 0-66,0 0 49,0 0-66,9 5 52,2-8-62,6 1 50,3-3-60,2 0 47,7-2-56,4 0 40,34-10-70,-34 9-38,-1 1 10,-3-1-80,-2 2 20,-5 1-62,0 2-40,-5-1-70,-4 1-293,1 2-120</inkml:trace>
  <inkml:trace contextRef="#ctx0" brushRef="#br0" timeOffset="77708.7966">12941 11605 148,'0'0'342,"0"0"-108,0 0-36,0 0 85,0 0-183,0 0 21,0 0-37,0 0 40,0 0-50,0 0 53,0 0-56,-12-1 63,12 1-69,0 0 59,0 0-78,0 0 42,0 0-76,0 0 45,0 0-18,0 0-48,2 14 74,-2-14-54,6 14 48,-4-4 19,0 2-7,3 1-11,0 3-8,-1 1 3,1 4-6,-1 0-1,3 0-8,-3 1 6,2 2-1,6 22-16,-5-23-44,-1 0 51,2-2-52,-4 1 54,3-2-57,-1-1 53,-1-2-54,0-1 50,-1-2-65,-1 1-7,-1-5-16,2 1-24,-4-11-18,4 19-16,-1-6-109,-3-13 91,0 0-55,-3 14-76,3-14-362,0 0-137</inkml:trace>
  <inkml:trace contextRef="#ctx0" brushRef="#br0" timeOffset="77976.9317">12769 11765 127,'0'0'488,"-9"-10"-183,9 10-11,0 0-127,-5-11 8,5 11-81,0 0 32,4-11-77,-4 11 44,14-12-72,-3 5 45,4-2-51,29-12 106,-15 10-12,7-2-49,5 0 49,-1-2-63,2 1 4,-1 1 0,0 0-1,-1 3-9,-7 0-7,-3 2-6,-3-1-4,-3 4-7,-3-1-3,-3 2-8,15-4-65,-21 6-24,-1 0-17,-11 2-14,20-2-10,-20 2-22,13 3-34,-13-3-64,8 7-290,-8-7-42</inkml:trace>
  <inkml:trace contextRef="#ctx0" brushRef="#br0" timeOffset="79356.5828">13290 13032 329,'0'0'310,"0"0"-85,0 0-7,0 0-74,0 0 2,0 0 35,0-11-129,0 11 14,0 0-39,0 0 32,0 0-29,0 0 74,2 11-21,-2-11 76,1 17-81,1-5 53,0 2-2,0 4-27,2 5-10,-2-1-2,6 31 72,-4-23-99,1 0-16,1-1-9,-3-3-7,3-3-11,-1 1 2,2-2-2,-5-5-5,2 0 6,-1-3-55,1 0 57,-2-3-6,-2-11-47,4 19 74,-4-19-34,6 15 54,-6-15-62,0 0 41,0 0-61,0 0 53,0 0-26,0 0-38,0-13-15,-3 3 0,3-6-11,-3-1-13,1-3 20,0 1 10,0-3 9,-2-20-17,1 23-14,1 0 57,0 0-51,0 2 63,-2 0-55,1 0 61,0 0-53,1 2 63,0 1-55,-2 1 63,3 2-52,-1 0 54,0 0-52,2 1 50,-2-10-76,2 20 26,2-21 5,0 11-1,1 1 7,1-1 0,5-4 52,0 4-58,0-2 59,3-1-53,3-1 59,1 2-51,-1-2 50,2 1-60,0 1 49,16-12-17,-18 15 2,-2 2-4,3-3-7,-5 5-22,3-3-23,-6 4-31,1-1-29,0 0-80,-9 5 17,16-5-17,-16 5-21,13-3-5,-13 3-7,14 3-14,-7 2-740</inkml:trace>
  <inkml:trace contextRef="#ctx0" brushRef="#br0" timeOffset="79626.5866">13368 13256 249,'-10'10'379,"10"-10"-73,-9 5-38,9-5-52,0 0-38,-10 5-29,10-5-30,0 0-17,0 0-5,0 0 2,0 0 14,0 0-4,0 0-10,16 1-17,-3-5-4,1 2 6,27-11 53,-14 4-83,2-1-6,9-2-8,1 0-6,-1 0-7,-5 2-4,-1 1-46,-1 1 50,-4 1-57,-2 2 32,-3-2-85,3 2 28,-3 0-96,-3 2 22,12-2-258,-18 4 157,-13 1-26,19-1-297,-19 1-68</inkml:trace>
  <inkml:trace contextRef="#ctx0" brushRef="#br0" timeOffset="82175.5288">13434 14154 651,'0'0'217,"0"0"-36,0 0-26,3-10-42,-3 10-22,0 0-27,0 0-14,0 0-13,0 0-5,4-10 3,-4 10 7,0 0 10,0 0 9,0 0-2,9 7 14,-9-7 29,6 8 2,-6-8-3,10 11 23,-6-1-7,1 3 3,3-1-17,-3 4 3,4 2-8,-2 4-63,3 4 46,-1 1-52,1 2 51,-1-3-67,11 33 93,-9-30-69,-2 0-9,3-3-5,-4 1-5,1-5-2,1-1-3,-2-2-2,-1-1 2,-3-3-1,4-2-3,-4 0 0,1-4 1,-5-9 3,6 17 2,1-4 12,-7-13-24,0 0-19,0 0-8,0 0-7,0 0-23,-7-10-12,5 2-13,-2-4 1,-3 0-39,3-3 72,-4-1-51,4-4 60,-3 1-39,1 0 48,-4-21-66,4 23 70,3-1-10,-1 1 8,2 0 3,-2 2 4,1-1-13,1 2-13,0 1-4,-1 1-15,1 2-20,2-2-23,0 12-26,-2-19-34,2 19-37,0-25-489,2 16 330</inkml:trace>
  <inkml:trace contextRef="#ctx0" brushRef="#br0" timeOffset="82615.3923">13475 14300 139,'0'0'402,"0"0"-98,-5-11-55,-1 4 140,6 7-230,0 0-23,-8-10-20,8 10-24,0 0-14,-4-8-18,4 8-10,0 0-5,0 0-6,-5-10-4,5 10-5,0 0-7,5-11-3,-5 11 5,22-19 31,-11 9-19,6 0-2,2-2-1,6-3-4,0 1 4,2-1 5,0 1-11,-2 0-6,2 1-6,-1 0-6,-3 2-2,0 3-2,-3-2-3,2 2-10,17-7-68,-24 8 3,1 4-20,-3-4-25,0 3-28,-3 1-7,-10 3 19,19-5-24,-19 5-9,14-4-24,-14 4-33,0 0-166,13 0 159</inkml:trace>
  <inkml:trace contextRef="#ctx0" brushRef="#br0" timeOffset="82924.4069">13742 14297 249,'0'0'249,"-4"10"-41,4-10-32,0 0-20,-5 13-13,5-13-21,-3 8-17,3-8-12,0 0-3,-4 12-6,4-12-1,0 0-4,0 0 23,0 5 78,4 5-60,-4-10-14,0 0-21,16-3 0,-7-2-12,0 2-9,7-3-14,-1-2-4,4-1-5,1 1 3,0-1-3,0 1-3,1-2 3,-1-1-17,19-4 5,-24 8-15,1 0-17,1 2-26,-3 0-24,-1 1-28,3-1-37,-4 2-29,-2 1-26,2-1-29,-12 3-56,20-3-62,-9 1-192,-11 2-11</inkml:trace>
  <inkml:trace contextRef="#ctx0" brushRef="#br0" timeOffset="85769.3117">15647 8835 216,'0'0'368,"0"0"-98,0 0 120,4-15-262,-4 15-8,4-9 0,-4 9 6,7-12-16,-7 12-4,9-12-8,-9 12-19,12-14-15,-5 9-11,0-3-9,1 2-7,1 1-6,0-2-14,9-1 8,-18 8-74,15-8 59,-15 8-59,15-2 64,-15 2-56,13 1 60,-13-1-2,13 7 1,-13-7-3,13 9 1,-7-1 2,-1-1-3,1 1 0,1-1-3,3 10-48,-3-11 60,-1 3-63,0-1 70,2-1-60,0-1 81,0 1-59,2-2 70,0-1-62,0-1 68,3-1-47,-13-2 54,25 0-46,-12-1 49,2-3-55,14-5 64,-14 1-24,2-4-64,-2 0 50,-2-2-73,1-3 30,-1 0-64,-1-1 61,0 0-74,-3 0 61,2 2-59,-3 0 49,0 3-91,-1 1 13,0 2-79,2-7-327,-9 17 178,7-12-161,-7 12 24</inkml:trace>
  <inkml:trace contextRef="#ctx0" brushRef="#br0" timeOffset="86049.3112">16412 8478 348,'0'0'267,"0"0"-41,9-6-69,-9 6-14,0 0-49,0 0-3,0 0-22,11 1 22,-11-1-33,4 9 38,2 10 98,-3-9-133,-1 7 54,0-2-75,2 3 66,-2 3-12,1 0-19,-1 2-11,2 0-10,-1 2-6,0-2-12,1 1-61,-1-2 68,-1 0-74,1 1 66,0 15-122,-2-21-14,0-2 6,0 1-40,-1-5 0,0 1-3,0-12-20,-1 18-41,1-18-273,-4 8 44</inkml:trace>
  <inkml:trace contextRef="#ctx0" brushRef="#br0" timeOffset="86319.3129">16436 8451 334,'5'-15'366,"-1"1"-39,2 0-116,-1 1-7,3-1-86,1 2 21,-1 0-78,2 2 41,1-1-58,0 1 45,0 2-64,16-7 61,-13 9-30,0 2-69,-1 2 59,0 2-60,-2 1 59,2 1-63,-2 4 61,2 0-60,-1 1 30,-2 2 6,-1 1 8,-2 0 29,0-1-26,-3 1-10,2 10 34,-6-20-12,0 19 59,-2-8-67,-3 2 47,-5-1-64,-1 3 3,-3-2-115,0-2-13,-4 2-91,0-2-135,0-3-299,0-1-145</inkml:trace>
  <inkml:trace contextRef="#ctx0" brushRef="#br0" timeOffset="89167.3855">16262 10067 131,'0'0'614,"7"-11"-417,-7 11 0,0 0-58,5-9 19,-5 9-53,0 0 45,4-11-66,-4 11 1,0 0 13,0 0 20,3-12 0,-3 12 2,0 0-17,0 0-14,4-10 21,-4 10-77,0 0-15,0 0-7,0 0 44,0 0-61,0 0 45,5 9-55,-5-9 55,4 17-57,-3-4 55,1 3-8,0 2-4,-1 1-2,1 2 3,3 25 13,-2-24-24,-1 2-4,1-2-1,2 0-1,-3-4-15,1 0-32,-1-1 67,1 0-62,-1-1 51,1 0-94,0-5 30,-1 2-81,-1-2 14,2-1-56,-3-10 10,4 17-5,-4-17-11,1 12-107,-1-12-236,0 0-17</inkml:trace>
  <inkml:trace contextRef="#ctx0" brushRef="#br0" timeOffset="89630.3847">16265 9936 23,'0'0'296,"0"0"-72,0 0-44,0 0-37,0 0-11,0 0-27,-3-11-12,3 11-11,0 0-5,0 0 2,0 0-2,0 0 80,-5-6-74,5 6-7,0 0-3,0 0 3,0 0-2,0 0-2,0 0-3,0 0-7,0 0-8,0 0-10,0 0-10,0 0-9,0 0-8,0 0-3,0 0-6,0 0-5,0 0 2,0 0-2,0 0 2,0 0 17,0 0-11,5-8 10,-5 8 9,0 0-9,16-3 4,-16 3 4,21-4 3,-7 0 51,3-1-57,20-4 91,-14 4-35,0-3-58,0 0 60,3 2-62,-1-2 50,-1 1-60,-1 0 50,-1 0-60,0 0 46,-4 2-61,-3 1 52,0-1-57,-1 2 52,-1-2-67,6 2-65,-19 3 26,18-6-103,-18 6 33,14-3-58,-14 3 15,0 0-19,17 0-15,-17 0-31,0 0-298,6 5-57</inkml:trace>
  <inkml:trace contextRef="#ctx0" brushRef="#br0" timeOffset="89940.3933">16240 10225 425,'0'0'328,"0"0"-58,0 0-40,-6 8-32,6-8-81,0 0 41,0 0-82,0 0 41,0 0-50,0 0 49,0 0-76,24-1 180,-12-3-139,3-2-18,7 1-9,2-1-2,7-2 1,0-1-58,2 0 62,0 0-66,0 1 59,-1 1-61,-2 0 54,-5 0-60,-2 3 53,-3 0-76,12-3-77,-19 5 33,0 0-65,-2 0 11,-11 2-28,16 0-26,-16 0-34,11 2-304,-11-2-36</inkml:trace>
  <inkml:trace contextRef="#ctx0" brushRef="#br0" timeOffset="90553.3864">16408 11198 174,'7'-6'463,"-7"6"-157,0 0 30,8-9-135,-8 9 71,0 0-83,7-6 44,-7 6-81,0 0 26,0 0-81,7-9 38,-7 9-83,0 0 39,0 0-69,0 0 39,0 0-67,9-4 49,-9 4-30,0 0-38,7 8 55,-7-8-57,5 16 61,-3-6-54,1 3 62,-1 2-49,2 2 5,-1 0 4,0 2-2,1 2 3,-1 0-2,1 0 3,-2-2-2,5 18 3,-5-20 46,3 0-57,-2-1 41,-1-1-71,0-2 28,0-1-81,0-2 25,-1 2-99,-1-12 38,2 18-39,-2-18 30,2 12-29,-2-12-52,0 0-98,-3 10-746</inkml:trace>
  <inkml:trace contextRef="#ctx0" brushRef="#br0" timeOffset="90815.3864">16421 11226 320,'-4'-11'363,"4"11"-42,0 0-111,-3-11 10,3 11-101,0 0 24,3-15-78,-3 15 53,6-12-67,1 6 72,0-4-77,3 0 86,1 1-53,1 0 65,19-14 40,-16 10-134,3 1 43,-1 1-68,1 1 45,0-2-62,-2 3 48,0 1-67,0 1 46,-2 0-82,2 1 34,-2 1-92,-3 1 26,1 1-73,-1 0 7,7 0-274,-18 3 164,15 2-291,-15-2-56</inkml:trace>
  <inkml:trace contextRef="#ctx0" brushRef="#br0" timeOffset="91085.3896">16541 11321 24,'0'0'434,"0"0"-107,-5 6-53,5-6-34,0 0-35,0 0-21,-6 8-16,6-8-16,0 0-12,0 0-13,0 0-17,0 0-16,0 0-11,0 0-10,11 3-5,-11-3-10,16-6 39,0 1-65,-2-1 40,6 0-60,2-3 44,1 1-58,3-3 43,-3 3-99,3-3-60,-1 4-50,19-10-277,-21 10 34,-2 0-174,-2 0-98</inkml:trace>
  <inkml:trace contextRef="#ctx0" brushRef="#br0" timeOffset="91994.3811">16849 12489 111,'0'0'127,"0"0"-24,0 0-29,0 0 40,0 0-51,0 0 19,0 0 15,0 0 20,0 0 17,0 0 9,0 0-26,-8-5 25,8 5-47,0 0 47,0 0-68,0 0 38,0 0-41,0 0 43,0 0 20,0 0-124,0 0 60,-10-4-76,10 4 58,0 0-70,0 0 58,0 0-62,0 0 70,0 0-71,2 11 73,-2-11-53,2 13 58,0-4-45,-2-9 69,7 37-6,-6-22-70,1 2 58,1 1-57,0 4 47,-1-3-62,-1 0 58,2 1-63,0-2 5,0 0-2,-2-1-1,1 0-14,0-1-15,0-4-19,-1-1-18,0 11-127,-1-22 90,1 16-10,-1-16-64,0 0-379,-3 11-86</inkml:trace>
  <inkml:trace contextRef="#ctx0" brushRef="#br0" timeOffset="92276.3912">16625 12472 8,'0'0'416,"0"0"-127,0 0-69,-11-4-45,11 4 77,0 0-155,0 0 3,0 0-28,8-13 39,1 8-49,3-1 45,3-2-53,5-2 13,5-4 22,2-1 10,7-2 4,1 0-6,3-1-6,-2 2-16,28-13 36,-36 19-74,-1-1-14,-4 3-30,-4 1-19,1 0-45,-3 2-28,0 0-21,-2 3-13,-1 0-32,-14 2-26,26 1-42,-26-1-301,18 4-41</inkml:trace>
  <inkml:trace contextRef="#ctx0" brushRef="#br0" timeOffset="92990.3843">17028 13587 39,'0'0'390,"0"0"-149,0 0-21,0 0-47,-2-11 3,2 11 78,0 0-159,0 0 52,0 0-60,0-12 72,0 12-66,0 0 6,0 0 51,0 0-82,0 0 41,0 0-76,0 0 42,0 0-70,0 0 47,0 0-62,0 0 36,0 0 16,0 0-46,0 0 59,7 7-58,-7-7 13,6 14-3,-6-14 5,8 20 2,-3-6 0,0 0 5,0 2-2,0 0 2,2 3 44,0 1-68,5 20 44,-6-20 4,-1 0-61,2-3 56,-4 0-64,1-2 45,0-1-62,-1-2 44,-1 0-75,0 0 40,0-3-89,-2-9 50,1 16-63,-1-16 9,0 0-74,-3 18-688,3-18 153</inkml:trace>
  <inkml:trace contextRef="#ctx0" brushRef="#br0" timeOffset="93370.3874">16791 13678 326,'-11'-7'320,"11"7"-76,-10-6-40,10 6-30,0 0-33,-13-10 134,13 10-143,0 0-2,-7-9-9,7 9-14,0 0-17,0 0-4,4-10-6,-4 10 2,13-10 5,-2 6 43,2-4-56,6 0 68,4-1-81,3-1 55,34-13 45,-23 9-103,0-2 61,0 4-69,0-2 53,-5 4-60,-1 0 60,0-1-54,-3 1 39,-4 4-54,-2-3 47,-2 4-69,-3-2 51,-2 2-61,0 0 46,7-2-18,-12 5-48,-10 2 51,15-5-64,-15 5 44,13-5-88,-13 5 25,11-3-91,-11 3 14,0 0-91,12-2 31,-12 2-80,0 0-12,0 0-85,4 10-414</inkml:trace>
  <inkml:trace contextRef="#ctx0" brushRef="#br0" timeOffset="95763.6488">19474 7606 90,'0'0'288,"0"0"-89,0 0-46,0 0-36,0 0-14,0 0-13,0 0-18,0 0 4,-2-12-9,2 12-5,0 0 52,0 0-67,0 0-6,0 0-6,0 0-4,0 0 0,0 0-1,-2-11-8,2 11-3,0 0-2,0 0-2,0 0-3,0 0-1,0 0 2,0 0 1,0 0 21,0 0-29,0 0 3,0 0-4,0 0 4,0 0-6,0 0-4,0 0 0,0 0-3,0 0 13,0 0 0,0 0 0,0 0-4,0 0-1,0 0 3,0 0 6,0 0-8,0 0-1,0 0 0,0 0 3,0 0 2,0 0 4,0 0 2,0 0-2,0 0-2,0 0 2,0 0 3,0 0-2,0 0-3,0 0-1,0 0 14,0 0-5,0 0 7,0 0 8,0 0 0,0 0-1,0 0 0,0 0 2,0 0-1,0 0-11,0 0 7,0 0 1,0 0-8,0 0 4,0 0-6,0 0-2,0 0-3,0 0-3,0 0-5,0 0 0,0 0-5,0 0 2,0 0-1,0 0 1,0 0 0,0 0-2,0 0 1,0 0 0,0 0-1,0 0 3,0 0 3,0 0-5,-12-1-3,12 1-7,-8 6 3,8-6 1,-12 4 0,4 0 2,8-4-7,-18 11 8,10-7-3,-2 2 1,0 1-1,-3 0-2,3 0-1,-12 12 52,11-9-51,-5 1 55,3 4-59,-2 0 57,2 2-63,-2-1 56,1 4-8,-1 1-3,5-1-3,-2-1 0,1 1-10,2-1 6,1 0 1,-1 2 8,-5 19 23,7-22-33,4 1-3,0-3-9,-1 1 5,3-2-55,1 0 64,1-1-60,2 1 62,-1 1-54,1-4 60,2 2-58,-1-5 58,2 4-55,-1-6 55,4 2-47,-1-1 57,0-3-54,1 1 55,2-4-54,-11-2 53,19 5-56,-19-5 58,22-3-63,-11-1 53,0-1-61,0 0 57,2-4-59,-3 0 51,2 1-58,9-14 5,-10 9 40,1-1-75,-1-2 65,1 1-58,-1-2 52,-1-3-48,1 3 58,0-1-51,-2-1 67,-1 1-62,-1 0 64,-2 1-58,1 2 63,-2 0-36,5-13 48,-6 14-24,-1 2 0,0 2 6,0-1 4,-2 11 0,1-19-4,-1 19 0,0-18-1,0 18 1,-1-17-5,1 17-3,-2-17 3,2 17-5,-6-17-4,6 17-2,-7-15-2,7 15-1,-7-14-1,7 14 6,-6-15-6,2 8-2,-1 0-5,5 7-3,-10-14 0,5 6 6,5 8-2,-9-11 50,9 11-59,-8-10 45,1 2-191,7 8-13,-6-7-44,6 7-41,0 0-16,-7-5-62,7 5-232,0 0-82</inkml:trace>
  <inkml:trace contextRef="#ctx0" brushRef="#br0" timeOffset="96141.647">19061 7940 68,'0'0'380,"0"0"-107,-11 3-63,11-3-43,0 0-24,0 0-30,0 0-14,0 0-6,0 0-11,0 0-16,4-14-5,-4 14-22,12-5-8,-12 5-4,18-5-3,-18 5-2,19-4-1,-19 4 0,23-1-3,-13 3 2,1 1 4,11 7 15,-9-1-1,-3 0-49,2 1 68,-1 0-58,0 1 68,2 2-56,-1 2 75,1-1-82,0-2 73,-2 1-62,0-2 72,1 0-46,1 0 44,-2-1-57,15 9 73,-11-11-29,2-1-60,0-3 49,3 2-61,-1-5 57,2 2-65,-1-3 54,2-3-59,-3 1 19,3-4-72,-2-1 17,-1-1-95,-1-4 12,-1 3-16,-5 1-7,0-2-14,-2 3-21,-2 0-105,-8 7-210,6-11 0</inkml:trace>
  <inkml:trace contextRef="#ctx0" brushRef="#br0" timeOffset="96829.649">18346 8163 233,'-14'2'333,"14"-2"-59,0 0-33,0 0-79,-14 3 6,14-3-70,0 0 27,0 0-65,0 0 45,0 0-65,0 0 57,-11 0-57,11 0 58,0 0-67,0 0 74,0 0-71,0 0 56,0 0-79,0 0 56,0 0-50,0 0 61,-5-8-68,5 8 48,0 0-9,0 0-15,3-14-2,-3 14-13,4-10 0,-4 10-6,13-22 21,-8 15-20,0-3-3,0 2-4,3 0 0,0 0-4,-1-1-3,2-1 5,0 2-6,1 1 1,1-1-3,-1 0 2,1 3-50,1-2 58,2 2-59,7-1 20,-9 2 49,-12 4-59,22 0 67,-9 4-65,-2-4 65,2 3-61,-2 2 63,2 0-61,1 2 63,-1-4-61,-1 2 64,-2-1-65,0 2 67,1-1-7,8 1-29,-19-6-32,15 7 66,-15-7-62,11 5 66,-11-5-48,12 3 73,-12-3-13,11 0-13,-11 0-5,17-7-5,-10 1-2,4-2-6,-2-3-6,1 1-3,-1-2-3,0 2 11,0-2 5,-2 1 3,1 1-5,-3 1-7,3 1-14,-8 8-20,10-13-77,-10 13 40,8-10-88,-8 10 11,6-11-54,-6 11-26,0 0 0,15-8-563,-15 8 213</inkml:trace>
  <inkml:trace contextRef="#ctx0" brushRef="#br0" timeOffset="97235.7265">19997 7916 443,'0'0'534,"0"0"-116,0 0-90,9 3-55,-9-3-46,0 0-45,0 0-31,0 0-18,0 0-28,13 2-22,-13-2-16,15-6 21,-6 2-105,4 1 51,1-1-55,5-1 52,2-1-57,4-1 51,5-1-51,0 1 57,2-1-56,2-2 59,0 3-61,-1 0 56,-1-1-53,0 1 44,-1-1-86,-6 2 31,0-1-94,-4 2 37,1 0-73,-5-1-21,-2 1-87,-2 0-398,-1-3-181</inkml:trace>
  <inkml:trace contextRef="#ctx0" brushRef="#br0" timeOffset="97508.7301">20493 7610 202,'4'-11'275,"-4"11"-61,0 0-46,10-4-13,-10 4-34,0 0 0,15-3-43,-15 3 12,13 0-25,-13 0 0,18 4-9,-9 2-10,1-1 6,1 2 5,-1 2 33,0 0-57,0 2 57,-1 3-49,-1-2 65,-1 2-78,-1 0 77,-3 1-73,0 1 75,-2 0-17,-1-2-10,-1 1-14,-5 16 34,0-14-54,0-2-14,-4 2-16,1 0-43,-3-5-67,2 3-80,0-5-24,0 1-67,-2-1-388,5-5-162</inkml:trace>
  <inkml:trace contextRef="#ctx0" brushRef="#br0" timeOffset="97938.7244">20878 7678 112,'0'0'843,"0"0"-510,5-7-42,-5 7-40,0 0-1,4-11-21,-4 11-47,2-10-10,-2 10-19,3-15 23,-3 15-91,4-18 37,1 8-78,-2-1 40,3-2-71,8-9 38,-4 10-7,-1 2-59,1-1 49,1 0-61,0 1 53,0 3-59,1-3 55,-3 6-59,1-1 50,0 2-52,-10 3 57,18-6-64,-18 6 60,18 1-55,0 7 20,-8-3 43,-1-1-53,0 3 55,0 0-53,1 1 7,-1 0 5,1 0 3,-1 0 2,-1-4-1,2 4 4,-1-2 7,1 0 4,-1-1-2,4-2 6,11 3 7,-11-6-10,2 2-3,-1-4-4,3-2 53,-2 1-67,2-2 46,-2-1-59,4-5 54,-3 2-56,2-5 26,-3 2-7,0-2 5,-2 3 20,-1-1-2,6-7-75,-11 11-33,0 1-57,-1 0-68,-6 7-62,5-9-43,-5 9-323,0 0-163</inkml:trace>
  <inkml:trace contextRef="#ctx0" brushRef="#br0" timeOffset="98246.7325">21667 7289 6,'0'0'474,"0"0"121,9-6-406,-9 6-46,0 0-28,0 0-24,0 0-18,6 10-12,-6-10 3,1 11-1,-1-11 9,0 19-14,0-6 4,-1 0-58,1 1 74,0 3-67,-2 18 58,2-18-67,-1 1 2,1 0 6,0 1 5,0-2-10,-1 1-1,1 0-10,1 0-14,-1-3 29,0 0-74,0-1 3,1-3-45,-1 1-14,0-12-33,0 20-22,0-20-26,2 12-229,-2-12 99</inkml:trace>
  <inkml:trace contextRef="#ctx0" brushRef="#br0" timeOffset="98545.727">21644 7320 458,'0'-16'405,"2"-14"160,0 13-362,1 1-11,1-1-30,2 0-8,0 2-22,2-2-28,1 1-21,1-1-16,2 3-15,1-1-67,2 4 58,-1-2-63,4 3 49,-3 3-58,16-5 30,-18 9 29,-1 3-57,-12 0 50,23 0-62,-23 0 69,18 9 4,-10-4 0,-3 2 1,-1 1-5,-2 3 3,-2-11 22,0 20 11,-3-8 1,-3 0-11,-14 17 36,7-15-56,-2 1-15,-4 2-55,-2-1-95,-2 0-119,1-2-174,2-1-318,1-3-248</inkml:trace>
  <inkml:trace contextRef="#ctx0" brushRef="#br0" timeOffset="105228.7972">2979 14253 61,'0'0'345,"0"0"75,0 0-261,-7-5-27,7 5-20,0 0-23,0 0-12,0 0-3,0 0-5,0 0 4,0 0-13,0 0 0,-7-5-32,7 5 27,0 0-36,0 0 25,0 0 5,0 0-53,0 0 44,0 0-50,7-7 36,-7 7-40,10-3 33,-10 3-35,14-4 40,-14 4-32,19-2 30,-6 0-29,-2 1 32,3-1-33,1-2 34,1 2-15,0 0 13,1-1-28,0-1 36,2 1-29,-1-1 26,1 1-37,0 0 39,1 1-39,0-2 30,0 1-33,0 1 27,1-1-27,0 1 32,-1 0-33,29-4 35,-24 2 18,1 1-31,-2-1 35,3 0-34,0 0 27,0 1-30,0-3 31,-1 1-27,0 1 27,1-2-30,-2 1 27,2 0-22,0 0 24,-1 0-23,25-6 26,-27 6-10,-1-2-27,1 2 27,2 1-25,-2-3 2,1 1-1,-1 0 3,3-2 1,2 2 5,0-3 4,1 1 4,-1-1 3,0 2 2,1-1-4,27-9 21,-31 11-28,-1-1-1,0-1-5,-1 2 3,2-2 8,3 0-18,-4 1 1,0 0-3,4-1 4,-4 1-3,0 0-1,1 0 0,2-1 1,-3 1 1,23-5 8,-23 5-10,-1 0-48,1 0 61,-1-1-50,-1 3 55,1-3-48,0 1 53,1 1-54,-1-2 56,-2 3-55,1-2 56,1 1-55,-1 0 54,-1-1-55,24-6 30,-22 8 29,-2-2-61,2 0 59,-1 1-58,1 0 59,-1-2-50,0 1 47,2-2-47,1 0 49,1-2-57,-1 1 58,-4 1-2,-1-3-9,1 3 3,24-16 1,-23 10-7,0 1-7,0-1-3,-3 1-2,2-3-3,0 0 0,-3 0 1,1 0-1,1-2 1,-3 2-1,1 0 1,0-1 0,-2 0 4,1 0 0,-2-1-1,2 1 3,-4 3 5,1-1-1,0-1 6,-1 3-2,-3-2-1,3 1-42,-4 4 64,1-5-55,-1 4 60,-1 1-52,-1-1 55,-1 2-56,1-1 51,5-12-19,-10 13-42,3-2 57,-1 0-57,-3-3 51,1 0-56,-2-1 52,-1 2-55,0-3 55,-1 1-56,-2-1 60,1 0-59,-3 0 60,1 0-53,-1 2 58,-10-19-28,7 17 14,-1 2-6,-3 0-5,-1-2-3,1 3-3,-4-1-3,1 1-1,-3 1 1,0 1-1,-1 0 3,-1 0 3,2 3-1,-3-1-6,1 0 2,-17-7 1,19 8-1,1 2-2,-1 1 11,3-1-12,0-1-3,-1 4 2,1-3 0,1 2-2,-3 0 1,3 1 9,-1-1-8,0 2 0,-1 1-2,2-2-4,-14 0-5,13 3 8,-1 0 0,1 1 2,-2 0 1,0 0 1,-1 1 1,-1 0 1,0 0 3,0-1-7,0 2 2,1-2 1,-2 0-1,0 0 1,2 0 0,-20 0 4,19-2-5,3 1 0,-1 1 0,2-1-3,-1 1 1,0 0-2,0 0 10,0 0-6,-1 0-2,-1 0 6,-1 1-12,3 0 2,-3 2 1,2-2 0,-23 7-1,21-4 3,-3 1-4,-1-1 8,2 1 0,-2 1 0,-2-1-4,1 0 2,0 2 0,1-2 0,-3 1 1,-3 1-1,-2 1 0,0-1-1,0 3 0,-1-3 0,-2 3 3,0-2-3,-6 2 0,1 1 0,4-3 3,2 1 0,1-1 0,1 0-4,2 1 0,-1-2-6,5 0 5,-1 0 2,2 1-3,-4 0-4,-28 12-43,27-12 15,-2 3 1,0-1-9,-1 1-53,-4 3 66,-1-2 1,0 1 4,1 0 6,2-3 3,2 0 4,1 1 2,1-1 3,0-2 8,2 1 4,-18 3 22,25-5-7,2-3-11,2 1-1,1 0-9,0-1 0,2 0-4,-3 1-10,3 0-5,-3 0-11,1 1-4,0 0 1,-1 4 23,-1-4-25,-1 5 24,-20 7-35,20-8 16,1 1 27,-2-1-20,1 1 26,-1-1-21,1 0 25,-1 2-23,1-2 27,-3 1-24,2-1 26,-1 1-18,1-2 45,0 0-20,2-1 19,-12 5 4,15-7-36,0 1 15,0 0-22,2-1 17,-2 2-23,1-2 18,1 1-15,-2 0 19,2 1-26,-1 1 20,0-1-19,0 1 21,0-2-20,-1 5 22,-15 8-13,16-11-8,1-1 21,0 2-22,1-2 22,-1 0-18,3 0 20,-2 1-21,1-2 22,0 1-26,1-1 22,1-1-20,2 1 21,-2-1-22,-2 2 22,-5 6-11,4-4-5,3-1 19,0 1-23,-1 0 22,1 2-24,0 0 0,-1 0 4,2 1-1,1 0 19,0 0-22,0 0 20,0 0-22,2 0 22,1 0-24,-3 12 1,5-14 23,1 0-28,1-11 31,0 24-23,0-12 20,1-1-22,2 3 22,-1-2-23,2 2 25,-1 1-22,2-1 23,0 1-23,1-2 24,1 0-24,7 17 8,-5-17 16,0 0-22,0-1 23,0 0-20,5 1 25,-4-1-27,3-2 28,0 0-25,2 2 20,0-3-19,0-2 21,1 3-24,-2-5 25,3 2-20,15 5 16,-15-8 9,-1 1-19,2 0 23,-3-2-8,3 1 20,0-1-20,-3-1 10,3 2-20,-3-2 15,2 2-19,-2-2 19,3 1-16,-1-1 16,1 0-13,17 2 8,-15-3-3,-2 1-14,-1 0 17,0-1-17,-2-1 24,1 0-5,-1 3 15,-1-3-14,1 0 12,0 1-22,0-1 15,-2 0-21,-1 1 14,1-1-17,11 2 11,-12-1 0,-12-1-20,22 1 17,-22-1-14,21 3 19,-21-3-13,21 1 16,-21-1-16,20 2 27,-20-2-20,19 0 15,-19 0-20,18 0 13,-18 0-17,25 2 12,-25-2 1,15 1-16,-15-1 8,13 0-15,-13 0-2,11 1-54,-11-1-20,0 0-60,18 0-26,-18 0-93,0 0-51,14-1-143,-14 1-214,10-7-182</inkml:trace>
  <inkml:trace contextRef="#ctx0" brushRef="#br0" timeOffset="107249.7954">4945 13472 112,'0'0'208,"0"0"-126,0 0-14,0 0-8,0 0-11,0 0-4,0 0-10,0 0-3,0 0-5,0 0-1,0 0-3,0 0-6,0 0-3,0 0 1,0 0-7,0 0-3,0 0-1,0 0 1,0 0-3,0 0 0,0 0-2,0 0 2,0 0 2,0 0-1,-5 7-3,5-7 2,0 0 1,0 0-1,0 0 4,0 0-3,0 0-24,0 0-14,0 0-24,0 0-46,0 0-99,0 0 61</inkml:trace>
  <inkml:trace contextRef="#ctx0" brushRef="#br0" timeOffset="112840.0869">12596 12489 170,'0'0'141,"11"2"49,-11-2-116,0 0-7,0 0-5,12 2 0,-12-2 10,0 0 5,0 0 5,0 0 6,0 0-2,12 2 5,-12-2-25,0 0 14,0 0-27,0 0 16,0 0 15,11 1-62,-11-1 12,0 0-25,0 0 33,14-1-37,-14 1 36,12-2-37,-12 2 48,13-1-53,-13 1 38,14 0-42,-14 0 34,15-1-36,-15 1 36,22 0-15,-22 0-30,19 0 45,-19 0-40,16 0 43,-16 0-45,19 0 43,-7 1-44,-12-1 40,22 1-38,-22-1 54,25 0-59,-25 0 56,25 2-51,-14-2 68,3 0-50,-1 1 47,-13-1-59,27 0 63,-13 0-66,-1 0 64,-2 0-69,-11 0 63,25 0-64,-11 0 63,-14 0-65,24 0 67,-10 0-61,-3 1 62,1-2-70,11 1 38,-23 0 25,25-1-70,-25 1 68,25 0-69,-25 0 65,23 0-68,-12-2 65,3 2-67,-14 0 71,24 0-63,-10 0 61,-3-1-61,-11 1 55,25 0-65,0 0 43,-13-1 30,-12 1-72,25 0 68,-25 0-66,23 1 66,-23-1-66,25-1 66,-12 1-69,-13 0 69,23 0-65,-10 0 65,1-2-64,-1 2 67,-1 0-66,14 0 50,-12 0 15,-1-2-60,1 2 59,-1 0-67,3 0 66,-3 0-65,3 0 63,0 0-68,-2 2 72,1-2-60,1 0 54,-1 0-56,1 0 54,0 2-62,15-2 42,-15 0 26,0 0-69,0 0 64,-1 1-64,1-1 68,0 0-66,2 0 64,-2-1-65,1 1 71,0 0-62,0 0 68,-1-2-65,0 2 63,2 0-63,18-2 25,-16 2 32,-4-2-62,2 1 63,-1 0-66,2 0 64,-1-1-62,0 2 59,0-2-42,-3 1 42,4-1-59,-1 2 57,-5-3-64,5 2 62,-2 0-63,19-3 43,-17 1 30,-2 2-68,2-1 79,0 0-80,-3-1 62,2 2-61,1-2 63,0 2-62,-1-3 62,2 2-75,-1-1 83,1 1-65,0-3 59,1 2-62,0 0 62,-1-1-64,-2 1 62,3-1-55,-1 1 53,-2 0-57,3-1 56,-4-1-57,4 1 58,-3 1-64,2-2 69,0 0-60,-2 3 53,1-4-57,1 2 59,16-3-23,-18 2-34,-2 2 6,2-1 5,-1 0-1,-4 1 5,2-1 3,-1 2 4,-1-2-2,1 2 4,-1-1-1,-2 0 1,3 1 1,-1-3 2,-1 4-1,12-5 12,-13 2-6,-1 1 0,3-1 0,-1 0-5,0 1-2,1-1 1,1 0 0,1-3 0,-2 3 2,4-2-2,-3-1 1,2 2 6,2-1-4,0-3-1,17-4 15,-18 7-12,2 1 1,-1-2-2,1 1 0,-1-1-1,0 2-1,1-2 3,-1 2-3,0-1-3,0 0 1,1 1 0,0 0 3,-1-2 1,0 3 40,15-6 24,-16 5-59,-1 0 53,-1 0-49,1 1 40,0-2-55,0 2 47,-1 1-64,2-2 55,-1-1-58,0 2 56,-2 2-59,4-2 57,-2 1-56,1-2 69,15-2-46,-14 5-27,-1-1 58,1 1-59,1-3 58,-1 3-56,0-2 60,2 0-61,-2 3 57,1-3-52,-3 0 58,3 1-47,0 1 52,-1-1-56,-1 1 53,19-5-23,-19 4-33,2 0 54,1 0-60,-2 0 57,2 1-58,-1-1 56,2-1-57,-1 1 58,2-1-57,1 0 57,2-1-58,-1 0 67,-1 1-55,2-2 59,0 1-63,0-1 65,1 1-57,-3-1 58,1-1-57,-1 2 57,-1-1-58,1 1 59,-3 0-57,-2 0 54,2 0-53,1-2 50,-1 1-60,-1 0 60,4-1-54,19-5 42,-21 5 13,-1 0-62,2 1 71,-4 0-44,0 0 66,0 1-48,-2 0 59,1 0-55,-2 0 48,1-2-64,-2 3 56,0-2-53,1 1 63,-2-2-55,13-4 74,-14 4-35,3-1-67,-1 0 47,0-1-55,2-3 51,0 0-56,1-1 5,-1 0 6,-1 2 2,3-3 0,-3 2 17,0 0-15,-3 2-1,1 0 9,10-11 2,-10 11-7,-3 1 1,2-1-9,-1 0 5,-3 0 2,0 2-26,1 0 35,0-1-27,-1 0 34,-1 0-31,2-1 27,-2-2-6,3 2 0,-2-1 2,6-14-3,-6 13-4,-1 1-2,0-1 0,-1 1 3,0 2 14,1-1-19,-2 0 1,0-2-2,0 3-1,0-2 51,-2 0-64,2-1 47,-1 1-48,-2-1 43,4-11-43,-5 10-15,0 1 51,0-1-43,0-1 43,0 2-45,-2-2 43,0 2-48,1-2 53,0 1-52,-3-2 62,1 3-64,1-3 59,-2 1-61,-1 0 51,-7-14-53,6 15-7,-1-2 57,0 1-52,-2 1 56,1 0-57,-1 2 58,1-3-55,-2 1 59,1 2-55,0-2 2,-2 1-3,1 1 1,-2-2 1,-1 4 3,-15-15-21,14 14 31,-2-2 1,-1 4 0,0-2 7,-1 0-1,-1 2-1,-1-1 4,1 2-4,-2 1 1,0 1 2,1-2-6,1 2 5,-1 1 2,2 0 1,-3 0 1,0 1 1,1-2 1,-3 4 1,-1-3-1,0 0 1,1 1 3,-1 1 2,-2-1 1,2 1 0,-2-2-2,1 1-2,0 0 2,-2-1-1,2 2 1,-26-6-2,24 6 1,3-3-3,-3 3 2,1-1-1,1-1 2,1 2-1,-1-2 1,3 3-2,1-2 3,-1 0-3,3 2 2,-3-1 1,2 0-1,-1 1 4,-20-3 1,21 3-3,0 0-5,-2 1 2,0 0-4,0-3 3,1 1 1,-2 2-2,2 0 1,-2 0-1,0 0 0,2 0 6,-1 2-2,-1 1 0,-3-3 1,-26 6-2,25-4-1,3 2 1,-3-1 2,0 1-1,0 0 1,-1-1-1,1 0 0,-1 2 1,0 0 1,-1-3-1,-2 3-1,2-1-1,-6 0 16,2 0-11,-37 3-4,32-4 49,-1 1-67,1-1 47,-2 1-57,-1-1 54,1-1-50,1 1 48,-2-3-48,1 2 44,1 0-46,2-1 51,-2 2-52,7-2 55,2-1-56,-32 3 27,33-2-23,0 0-4,-1-1-11,1 3-5,0-3-1,-1 3 3,1-2 5,-2 1 51,0 1-62,-3 0 59,0-1-61,0 1 58,-1 1-50,1-1 56,-27 5-35,32-6-16,0 0 57,4 2-52,-2-3 56,2 4-55,3-1 51,0-1-50,1 2 50,1-1-57,-2 2 50,1-1-64,-2 2 49,0 0-61,2 2 65,-29 11-79,23-10 16,1 1 60,-1-1-56,0 3 67,0-1-55,2-1 59,-2 2-54,0-4 45,2 3-33,3-4 51,1 2-51,-1-1 52,2 0-55,0-3 57,1 1-57,2 1 62,3-2-57,-3 0 51,2 1-57,2 0 59,-3-1-56,3 2 56,-3-1-54,1 1 53,-2 2-52,0-2 54,-1 2-57,-3 0 58,2 1-56,-22 8 31,21-8 33,-3 2-67,0-1 61,2 0-59,-2-2 56,3 1-55,2-1 55,-2 1-41,-1-1 57,4 1-50,-2 0 2,-1-2-2,2 3 4,0-3 1,-16 11 10,17-9-6,1-1-3,-1 0 2,2 2-12,-1-2 12,1 2-1,-2 1 1,2-2 0,-1 3-1,1 0 0,-3-1 0,3 1-3,0-1 3,0 1 46,-14 13-17,15-14-44,-1 1 49,1-1-55,3-2 54,0-1-54,-1 2 63,1-2-40,0-1 57,-1 3-64,2-4 54,-2 1-57,3 0 49,0 1-55,0-2 47,-6 7-27,10-6-23,-4-1 47,4 0-56,-3 3 55,3 1-60,-3-3 57,3 4-55,-2-1 57,2 0-58,0 0 57,-1 2-55,2-2 57,-1 2-58,0 1 57,-4 13-15,7-14-44,-2 0 56,0 1-54,2-1 60,-1 0-63,0-3 61,1 3-59,2-2 55,-3 0-55,2 0 6,1 0 8,-1 0 3,1 0 4,0 0 0,-1 10-3,2-10 19,-1-12-8,0 24 0,0-13-2,0-11-3,1 22 1,0-11-1,2-1 2,-1 2 51,1-2-54,0-1 45,1 1-57,0 1 52,-1-1-56,3 0 55,-2-1-55,4 1 58,-2 2-61,3-3 57,-2 2-59,2-4 57,0 5-55,0-4 53,2 2-53,-2 0 55,0-1-56,1-2 57,2 0-44,-1 1 48,12 5 4,-12-7-40,3-1 61,-1 0-50,3-1 57,-3 1-57,3-3 58,0 1-57,2 1 53,-1-1-61,0-1 48,3 0-58,-2 0 55,4-1-64,-3 2 61,25-2-20,-21 1-43,2-2 45,-3 0-76,5 1 47,0-2-64,0 1 49,0-3-63,-2 1 43,0 1-79,-3 0 29,0 0-98,1-1 13,2-1-93,-1 1-47,21-6-1549</inkml:trace>
  <inkml:trace contextRef="#ctx0" brushRef="#br0" timeOffset="114089.6158">19903 10626 78,'0'0'418,"-3"-9"-82,3 9-123,0 0-28,0 0-84,0 0 3,0 0-47,0 0 13,0 0-41,0 0 20,0 0-35,0 0 26,0 0 5,0 0-32,0 0 19,6 11 4,-6-11 8,3 16 8,-2-5 15,1 2-3,-1 4 9,0 1 12,0 0 41,1 3-63,0 1 34,0 0-76,-1 2 56,2-2-73,-1 0 54,2-3-65,-3 2 53,2-1-60,-1-3 56,1 0-59,-1-1 59,1-1-44,1-1 37,-3-2-57,2 0 71,-1-2-73,-2-10 59,3 17-38,0-4 157,-3-13-17,0 0-56,2 12 19,-2-12-76,0 0 34,0 0-62,0 0 37,-5-17-85,2 5 21,1-2-68,-2-4 46,0-5-37,0-1 64,-1-1-40,-4-31-28,5 29 65,0 2 21,0 0 15,2 2 51,-1 0-53,-1 1 61,2 5-64,-1 0 53,1 0-32,-2 1 62,3 3-60,-2 1 55,2 0-56,-2 1 56,2 1-57,1 10 54,-2-17-65,2 17 51,-2-15-62,2 15 46,0-11-61,0 11 47,0 0-54,2-16 53,-2 16-57,7-9 62,-7 9-61,15-11 54,-4 4-49,13-5 20,-10 5 34,1 1-68,1 0 62,3-1-56,1-1 56,-2 2-57,3-2 56,-4 3-53,-1-2 54,0 2-63,0 1 39,-1-1-81,-1-1 30,-2 4-82,12-3-159,-24 5 130,20-5-55,-20 5 4,17-2-13,-17 2-37,15 0-34,-15 0-249,12 3-49</inkml:trace>
  <inkml:trace contextRef="#ctx0" brushRef="#br0" timeOffset="114403.616">19903 10657 16,'-13'3'367,"3"-1"-86,10-2-47,-22 3-25,3-1 134,19-2-194,-18 2-8,18-2-4,-15 2-11,15-2-10,-12 1-21,12-1-18,0 0-19,-14 3-13,14-3-5,0 0 7,0 0 8,0 0-3,8 7 10,15-3 61,-5-1-77,2-3 4,7 3 9,2-2-3,2-1-1,2 0-3,6 0 8,0-1 2,3 1-14,-1-5 14,1 3-10,-1 0-5,-2-2-13,-2 1-5,23-1 12,-33 3-31,-2-2-38,-3 2-51,-4 0-70,1-1-81,-5 2-66,0-2-88,-2 0-369,-12 2-263</inkml:trace>
  <inkml:trace contextRef="#ctx0" brushRef="#br0" timeOffset="117538.6245">5580 15909 227,'0'0'211,"0"0"-19,-9 5-45,9-5 3,0 0-26,0 0 14,0 0-31,0 0 22,0 0-31,0 0 29,-12-3 45,12 3-91,0 0-9,0 0-7,0 0-8,0 0-10,0 0-6,0 0-11,0 0 13,0 0-22,0 0-5,0 0-12,0 0-2,0 0 0,0 0-2,0 0-5,0 0-1,0 0 4,0 0-3,-3 9 2,3-9 4,3 11 7,-3-11 1,6 13-3,-4-3-4,3-1-45,-1 2 72,0 2-13,1 0-3,1 2 0,6 14 23,-7-14-17,1 1-10,-1-1 7,2 1 33,0 1-34,1 0 30,-1 2-30,-1 1 24,3-3-23,-3 2 24,2 1-31,0-3 24,0 2-30,-1 0 23,7 15-4,-9-19-26,3-1 26,-3 1-27,0-3 24,0 1-27,0-4 23,-1 1-20,1-1 23,-5-9-12,6 15 28,-6-15-18,6 12 27,-6-12-11,4 11 18,-4-11-15,3 8 15,-3-8-24,0 0 12,4 12-23,-4-12 13,0 0-21,3 10 15,-3-10-20,0 0 17,0 0-6,5 10 13,-5-10-17,0 0 15,0 0-22,1 6 10,3 3 3,-4-9-18,0 0 16,0 0-14,2 12 14,-2-12-15,0 0 14,3 11-18,-3-11 17,3 11-9,-3-11 7,3 9-15,-3-9 17,0 0-17,4 14 28,-4-14 10,0 0 2,0 0 10,3 12 22,-3-12 14,0 0 13,0 0 11,0 0-7,0 0-19,0 0-26,0 0-27,0 0-20,0 0-4,-14-5 0,3-8-8,4 4 5,1 0-6,-2-3-2,0 0 3,-1-2-2,0-2-2,0-1 3,0 0-16,-1-1 15,1 0-3,-1-1 0,1 0 1,0-1-18,-1 0 7,-9-18-10,11 18 22,-2 2 0,1-1 0,1 2 3,-1-1 2,3 4 0,-1-1 3,1 0-54,1 1 63,0 0-54,-3 2 63,4-1-3,-1 2-4,1 2 0,-5-12 0,4 13-11,3-2 5,-2 2 2,4 8 1,-6-17 0,6 17-7,-6-14-1,6 14 4,-3-13-2,3 13 1,-4-13-2,4 13 0,-5-8 5,5 8-5,0 0-4,-4-15 0,4 15-4,0 0 7,-3-10 0,3 10 0,0 0 0,-2-11 1,2 11-1,0 0 0,0 0-2,-2-13 1,2 13 5,0 0-2,0 0-4,3-15-24,-3 15 25,0 0-6,4-8 9,-4 8 1,6-9 0,-6 9 1,12-11 1,-6 4-2,1-3 1,3 3 0,-3-4-2,4 2 3,-1-3-2,0 3 0,8-12 2,-9 13 0,-1 1-3,-1 0 2,0 1 3,0 1-1,-7 5-1,12-11-6,-12 11 0,9-8 3,-9 8-2,9-7 1,-9 7-1,7-5 3,-7 5 0,9-7-1,-9 7 0,0 0 0,8-8 2,-8 8 0,0 0 1,10-7 1,-10 7 0,7-6 0,-7 6-1,6-8-5,-6 8-3,9-8-4,-9 8 1,8-7-10,-2 0-62,-6 7 12,0 0-23,9-11-13,-9 11-20,0 0-21,7-9-19,-7 9-9,0 0-16,7-8 9,-7 8-28,5-6 16,-5 6-3,7-8 34,-7 8 13,10-13-82,-10 13 145,7-8-9,-7 8 0,8-10-19,-8 10-37,0 0-84,8-8 75</inkml:trace>
  <inkml:trace contextRef="#ctx0" brushRef="#br0" timeOffset="118223.7027">5733 16187 174,'0'0'157,"-4"9"-16,4-9-18,-4 10 6,4-10-10,-6 8 25,6-8-19,0 0 24,-5 11-45,5-11 26,0 0-49,-4 7 14,4-7-50,0 0 34,0 0-44,-4 9 33,4-9-34,0 0 38,0 0-26,0 0 3,0 0 47,-2 11-58,2-11-2,0 0-8,0 0-7,0 0-3,0 0-4,0 0 11,0 0-22,0 0-1,-3 9-1,3-9 1,0 0-2,0 0-3,0 0 14,0 0 16,0 0-10,5 8-29,-5-8 15,0 0-6,0 0 1,0 0 0,8 5-3,-8-5 7,0 0 3,0 0 6,0 0 0,10 5 6,-10-5 11,0 0 38,14-1 63,-14 1-52,12-7-1,-2 5-3,-1-3-13,1-3-9,3 4-5,1-5-9,1 1-6,1-2-4,1 0-3,2 0-1,-2 0-3,1 1-4,-1-1-17,14-7 35,-18 10-15,-1 0 3,0 1 2,-1 3-4,-2-2-4,-1-1-1,-8 6-3,16-7-3,-16 7-1,12-6 5,-12 6-2,10-5-3,-10 5-3,9-3 0,-9 3 3,0 0 1,9-5 3,-9 5 5,0 0-3,0 0 1,10-5-4,-10 5 1,0 0-6,0 0-2,0 0-17,0 0-23,9-6-19,-9 6-17,0 0-19,0 0-160,0 0 72,0 0-63,0 0-109,0 0-374,3-8-231</inkml:trace>
  <inkml:trace contextRef="#ctx0" brushRef="#br0" timeOffset="138753.3909">13558 14277 56,'0'0'334,"0"0"-76,0 0-56,2-10-31,-2 10-21,0 0-22,0 0-4,2-13 1,-2 13 2,2-9 99,-2 9-129,0 0 79,3-13-10,-3 13-18,0 0-16,2-10-30,-2 10 2,0 0-14,2-11-10,-2 11-16,0 0-14,0 0-13,2-10-16,-2 10-8,0 0 3,0 0-15,0 0 2,5 8-2,-5-8 20,7 17 12,-3-3-52,1 1 52,-1 2-58,2 5 61,1 5-34,3 2 2,0 3 50,-1 4-60,5 3 52,11 38 21,-14-36-43,0-4-2,-1 1 8,-2-9 3,-1 3 5,0-2 3,0-1 2,-3-5-11,1-2-5,-1 1-3,-2-5-3,0-3 0,0 1-3,1-3-1,-1 9 40,-2-22-13,0 17-4,0-17-11,-2 10-31,2-10-35,0 0-3,-15-7 6,8 0-31,-3-7 4,1-4 7,-3-6 12,0 1 9,1-5-44,-1 1 67,-8-29-34,9 27-1,4-1 16,-2 2 5,1 2 52,0 2-56,4 2 55,-1 1-53,-1 5 54,2-1-54,1 3 56,-1 3-56,4 0 54,-5 1-58,3 1 51,2 9-60,0-13 56,0 13-52,0 0 60,0 0-34,4-8 67,-4 8-38,10 11 5,-2 0 49,1 4-60,3 3 56,-1 8-66,3-2 52,-3 3-4,2 2-11,11 29 16,-15-30-37,1 0-4,-1-3-14,-3-4-11,-1 1-18,0-6-31,-1 1-34,-4-2-30,2-2-46,-4-4-83,0 1-103,-3-2-134,5-8-255,-13 6-250</inkml:trace>
  <inkml:trace contextRef="#ctx0" brushRef="#br0" timeOffset="139938.7661">13119 14530 8,'0'0'296,"-6"-9"-64,6 9-30,-7-10-50,7 10 3,-2-11-23,2 11 6,2-11-37,-2 11 45,9-18 102,-1 12-164,2-2 60,3-3-68,1-1 66,4 3-77,2-3 43,5-3-60,1 1 48,1 1-65,5-6 47,4 2-59,-2 0 58,2 0-4,2 0-7,-2 0-11,5-1-10,-4 1-4,1 1-7,-4 0-6,-5 3 3,0 1-10,-3 0-2,-6 3 0,0 0-2,-2 1-4,-3 0 2,-1 1 0,-1 1 6,-3 1 6,5-3 53,-15 8-43,14-7-8,-14 7-5,0 0-9,5-7-2,-5 7-5,0 0-3,0 0-2,0 0 0,-21 2-1,12 1-2,-5 3-2,1 1 7,-7 1-14,-23 11-25,18-4 9,-1-2 6,-2 1-46,-3 3 61,-1 1-49,6-3 57,-2 2-52,1-3 59,5-1-49,2 1 55,3-2-60,0-3 42,4 1-61,1-4 51,-5 6-64,17-12 19,-14 7 63,14-7-43,0 0 40,0 0-33,0 0 55,16-5-55,-5-3 56,8-3-56,4-4 53,2 0-4,5-4 2,1-3-1,3 1 9,32-20 48,-33 20-33,-3 3 1,-4 2-1,-2 3-9,-5 2-3,-4 1-4,-1 4-4,-3-1-3,-1 2-4,-10 5-2,8-3-3,-8 3-4,0 0 1,-8 9-2,-19 9 8,8-6 0,-4 3 0,-4 0-48,-8 3 60,1 2-46,-2 0 77,-2 1-57,2-1 63,0-1-66,2 0 54,5-1-63,2-3 55,5-1-66,2-3 53,-7 6-64,16-9-14,1-1 62,3-2-56,7-5 57,0 0-50,0 0 57,0 0-56,0 0 57,25-9-53,-6-1 57,7-5-58,8-7 60,2 0-58,0-4 56,14-4-5,-4-1-9,2 0-1,-2 1 10,0 1-61,-10 6 63,0 0-58,-11 7 51,-3 1-46,-4 5 67,-4-1-56,-1 4 63,-5 1-66,-8 6 57,10-6-60,-10 6 33,-12 4 20,-1 4-5,-5 0-7,-2 3-1,-7 3-55,0 0 59,-7 2-51,1 1 60,-4 0-52,4 1 57,1-1-58,5-4 54,3 1-60,1 0 56,-12 8-34,21-15-34,1 2 51,3-2-58,1 0 56,3-1-52,6-6 61,-7 8-55,7-8 62,0 0-55,0 0 59,5 7-55,5-10 58,2-1-56,3-4 58,21-10-28,-15 10-34,-3-2 59,-3 3-5,-1 0-3,-1 1 3,-4 1-53,1 1 65,-4 0-60,-6 4 56,9-4-62,-9 4 58,0 0-59,0 0 63,-9 11-58,-14 4 24,5-4 28,-1 4-59,-4-3 67,0 3-55,-2 1 64,3-4-62,0 3 55,3-5-57,2 2 52,-1-3-57,5-1 54,1-1-60,3-2 54,0 2-60,-5 3 23,14-10 35,-10 7-55,10-7 53,0 0-45,0 0 57,0 0-56,0 0 59,13-3-56,-2-4 56,2-1-51,6-3 54,-2-2-56,6-1 52,-3 2-52,16-14 80,-20 16 13,-3 2-63,-4-1 57,1 4-61,-1-2 50,-1 0-62,-8 7 52,14-7-61,-14 7 50,7-6-67,-7 6 16,0 0-114,0 0-25,0 0-146,0 0-73,-9 3-133,9-3-387,-12 5-452</inkml:trace>
  <inkml:trace contextRef="#ctx0" brushRef="#br0" timeOffset="143340.9793">19594 9065 141,'0'0'274,"0"0"-51,8-7-17,-8 7-34,0 0 16,8-8-54,-8 8 30,0 0-58,0 0 44,8-9-70,-8 9 51,0 0-74,0 0 60,0 0-86,6-7 55,-6 7-82,0 0 63,0 0-83,0 0 29,0 0 19,0 0-35,0 0 29,0 0-61,8 9 4,-8-9 14,-2 13-3,2-13 7,-1 17 9,1-5 16,-1 2-1,0 1 15,-2 2-1,2 0 55,-3 21 30,2-18-78,0 1 48,0 1-13,-1 0-12,0 1-7,2 0-3,-1-1-5,0-2-14,1 1-49,0-4 54,-1 1-6,1 0-3,0-2-5,1-1-14,-2-3-15,0 1-29,1-1-22,1-12-61,-3 19 29,3-19-48,-3 15 24,3-15-60,-8 12-92,8-12-341,-10 4-123</inkml:trace>
  <inkml:trace contextRef="#ctx0" brushRef="#br0" timeOffset="143702.9801">19218 9090 95,'-13'-10'725,"13"10"-479,-11-9 43,11 9-84,-8-7 48,8 7-79,-7-6 45,7 6-90,0 0 26,-3-8-80,3 8 38,0 0-77,0 0 41,5-12-67,-5 12 52,29-13-16,-13 9-31,5-2 23,5-1-53,7 1 54,3-2-56,10 0 62,2 0-5,3-1-3,4 1 1,1 0 8,2-1-3,0 3-2,-1 0 5,-1-1 2,-3 0 0,-5 0-4,-2 2-54,-9 2 56,-3-3-61,-8 3 56,0 0-64,-6 1 58,-2-1-59,0 2 55,-5-1-62,1 1 33,-2 0-86,-12 1 14,19-4-54,-5 3-299,-14 1 231,11 3-21,-11-3-78,0 0-372,-2 11-173</inkml:trace>
  <inkml:trace contextRef="#ctx0" brushRef="#br0" timeOffset="145482.9816">20192 12046 131,'-7'-13'418,"7"13"-121,-4-14 28,4 14-103,-5-11 57,5 11-89,-4-14 51,4 14-64,-5-12 39,5 12-67,-5-11 52,5 11-61,-4-10 46,4 10-70,-4-10 35,4 10-84,0 0 36,-3-11-72,3 11 36,0 0-75,0 0 53,-3-5-41,3 5-32,0 0 54,0 12-53,0-12 54,1 24-52,1-11 53,-1 6-50,0 0 3,2 2 9,-2 4 2,0-1 54,-1-1-59,2 0 55,-1 1-63,0 18 32,0-23 24,-1 1-60,0-2 53,2-1-73,-2-2 43,-2-3-76,4 0 36,-4-1-71,2-11 56,0 18-53,0-18 52,0 13-139,0-13-53,-5 7-81,5-7-736,-14-6 225</inkml:trace>
  <inkml:trace contextRef="#ctx0" brushRef="#br0" timeOffset="145807.9773">19786 11996 28,'-10'-12'557,"3"4"-69,-6-7 175,8 8-433,5 7-51,-8-14-39,8 14-33,-1-12-25,5 5-16,3-1-15,3-1-9,6-3-8,2 2-9,6-3-18,4-1-20,8 2 79,2-2 3,48-13 16,-39 14-69,2 0 51,2 2-60,0 1 46,-3 1-60,1 2 54,-3 1-67,-7 1 42,-1 2-57,-4-1 42,-6 1-58,-1 1 44,-5 1-26,-4-2-85,-1 2 27,-2 0-80,0 1-23,-4-2-62,-11 2-39,18 2-282,-18-2-92</inkml:trace>
  <inkml:trace contextRef="#ctx0" brushRef="#br0" timeOffset="146687.9834">20400 13179 142,'0'0'369,"0"0"-82,0 0-43,0 0-68,0 0 16,0 0-70,0 0 41,0 0-90,0 0 43,0 0-81,0 0 38,11 0-65,-11 0 44,0 0-56,0 0 70,5 11-38,-1 3 213,-1-3-144,-1 1-4,1 2-1,1 3-14,0 1 1,-1 3 3,1 1 6,3 2-14,-2-1-11,-1 0-60,1 2 49,0-1-56,0-1 48,0 0-57,3 22 36,-4-23-34,-1-5 49,0 0-68,-2 0 24,1-5-86,0 0 39,-2-12-76,1 22 0,-1-22-6,-2 15-43,2-15-51,-5 9-68,5-9-326,-12 3-136</inkml:trace>
  <inkml:trace contextRef="#ctx0" brushRef="#br0" timeOffset="147054.983">20147 13302 334,'0'0'254,"-8"-5"-41,8 5-21,0 0-14,-6-9-19,6 9-14,0 0-6,0 0 1,-5-8-60,5 8 214,0 0-158,0 0-12,-3-9-17,3 9-12,0 0-16,6-10 0,-6 10 1,14-10 1,-2 5-51,3-2 56,6-3-52,7-3 67,9-2-51,6-2 70,1 0-55,4 1 65,9-2-51,0-1 48,-10 4-58,3 0-2,-5 2-13,0 0-6,-4 1-8,-8 3-4,-2 1-8,-7 2-5,-1-1-4,-5 3-2,-2-1-4,12-2 11,-17 4-15,-11 3 12,19-7-20,-19 7-43,13-3-55,-13 3-67,12-3-67,-12 3-95,0 0-56,0 0-546,0 0-501</inkml:trace>
  <inkml:trace contextRef="#ctx0" brushRef="#br0" timeOffset="152233.992">22196 6278 152,'0'0'397,"0"0"-68,13-3-109,-13 3 16,0 0-80,0 0 59,0 0-84,0 0 71,8-4 116,-8 4-198,0 0 43,0 0-65,0 0 42,0 0-79,0 0 41,4-8-71,-4 8 44,0 0-68,0 0 51,0 0-65,0 0 51,0 0-61,-4-12 58,4 12-32,-7-5-37,7 5 57,-7-7-55,7 7 53,-10-7-57,10 7 55,-15-9-38,5 3 37,1 1-55,-1 0 56,-3-2-56,-1 1 56,-1 0-58,1 1 58,-3-2-55,3 2 60,-2-2-61,0 0 55,1 4-53,0-2 54,-1 1-56,1-2 55,-2 1-52,1 1 55,-2 2-54,0-4 49,-1 2-52,0 2 49,-3-1-48,-24-5 27,22 6 28,-2-1-57,1 2 63,0-2-59,1-1 53,-2 3-55,2-1 56,1 0-52,-1-1 51,1 3-56,0-2 59,1 2-59,0-3 60,1 2-56,-22-2 29,22 2 21,-1 0-52,0 0 54,2 1-53,-2-2 54,-1 2-56,1-3 57,-1 3-56,-2 0 58,-2-1-62,2 0 68,-2 1-66,5-2 57,-5 2-52,-21-1 20,25 1 32,-1 0-54,1-1 50,1 1-48,-1 1 52,1-1-59,-1 0 60,0 1-58,1-1 57,0 2-52,1-1 52,-2 0-57,2 2 58,-4-1-58,-24 3 30,25-3-21,1 1 61,-3-1-62,1 3 6,-2 0 0,0-3 10,-1 2 48,0 0-54,0 0 50,-2-1-57,-2 2 56,4 0-53,-1-3 57,2 3-60,-29 1 35,28-1 19,0-2-58,-1 1 56,0 1-59,1-2 57,0 2-55,-3 0 65,-1 2-67,-1-2 60,1 2-62,1-1 56,-1 1-55,0 0 55,2 1-54,-1 1 59,-1-1-58,3 1 52,1 0-56,1 0 57,4-1-49,1 0 44,2 1-2,1 0-4,1 1-7,0-2-1,0 4-1,2-2-1,-1 2 0,1 0-2,-16 12 5,17-10-11,0-4 5,-2 5 0,2-3 0,-3 1 4,2 0-1,0 2 0,-2-1-6,1-2 2,0 3-2,-4-1 1,3 1-1,-1-2-50,-2 2 62,-19 17-36,19-17-8,0-1 54,-1 3-53,1-1 61,-2 0-58,-1-1 57,1 1-57,1-1 5,-2 2 5,0-1 8,0-1-2,1 2 2,-1-2 1,1 2 2,-22 13-2,21-14 5,1 1-3,2-1 53,-2 0-58,4-1 55,-3 0-60,2 2 56,4-1-66,-2-2 58,3 1-58,0 0 54,0 1-59,2 0 61,0-1-59,-13 18 26,15-18 36,-1 0-57,1 2 54,-1-1-58,1 0 59,-1 1-56,1-1 56,-1-2-61,0 3 65,0-2-61,0 1 57,1-1-56,-2 0 56,1 0-55,-13 13 30,12-14 26,0 0-61,2 1 6,-2-1 6,2 0 3,-2-2 4,1 1 4,2 0 3,-4 0 2,3 2 2,-2-2 0,1 2 4,1-2-1,-2 0 2,0 3 1,-1-2-2,1-1 5,0 3-3,0-1-4,0 2 0,0-3 0,-1 1 4,0 0 0,2 2 47,-2-2-62,3 2 53,1-2-61,-3 0 55,3 1-59,-11 16 29,12-17 31,0 0-64,-2 3 57,2-3-58,0 2 58,-1 1-54,1 0 55,-2 0-61,1 0 62,1 0-35,-1 2-48,1-2 31,-1 0 6,1 1 5,-10 17-7,11-17 8,0-2-1,1 0 2,1 0 0,-1-2 4,2 0-1,0 1-16,1 1 18,-2 0-13,2 2 17,1-1-13,-1-2 14,2 5-15,-1-3 20,1 6-10,-1-5 3,1 0 0,0 1 0,1 0 2,-3 4-4,3-2-1,0-1 1,1 3-2,-2-2 2,2-1-1,0 1 2,2 1 1,-1 2 0,0-1-1,4 25 1,-2-26-3,-1 3-1,1-4-1,1 2 1,-2 0 2,2 1-17,0-1 14,0 0-6,2 0 18,-2 0-22,1 6 8,0-6 23,2 4-29,-1-1 19,4 30-11,-3-27 6,-2-1 0,0 2-1,3 0 1,-3-1-3,0 2 4,-1 0-5,1-1 0,1 2-1,-2-2 0,1 1-2,-1-1 4,1-1-5,0 0 1,9 30-3,-7-30-11,-1 0 17,2-3-13,1 3 20,-2-1-19,1-1 17,2 1-15,0 0 16,-1 0-16,1 0 17,1-1 5,-1 2-8,0-1-5,-1-2 1,1 2-1,-1 0-1,3-1-1,-3 0 0,1 0 2,1 1 4,0-2-3,0 0 1,1 0-4,-2-1 1,3 0-1,-3 1 2,2-1-1,-1-1 0,1 1-14,10 23 10,-11-24 2,1 2 0,-1-1-1,0-1 13,1 2-16,-2 1 15,3-1-16,-4 0 14,1 1 1,0 0-6,0 4 7,-1-3 0,0 0 16,1 2-27,7 30-6,-7-31 5,-2 1 0,1-2 5,0 2-1,-2-1-4,1 2-13,0-1 16,2 0-14,-2 0 19,-2 1-14,2-1 3,1-1 1,-3 0 12,2 1-14,6 32 5,-8-31 8,-1 0 1,2 1-2,-2-1-4,0 0 4,3 1-3,-5-1 5,3 2-2,-3-2-1,1 2-2,1 1-6,0-2 4,-1-1 0,0 2-15,0 0 19,1-2-15,-1 0 1,1 1 4,1-1 3,-1-1 16,2 1-23,-1 1 22,1-1 0,2-1-4,-4 1 5,2-1-14,1 1 0,1-1-2,0 0 2,10 29-5,-10-30 4,1 0 4,3 0-2,0 2 1,1 2-1,-3-5-3,2 5 1,1-8-1,0 7 3,0-5-1,2 3 0,2 1-13,-3-3 16,3 1-13,14 27 18,-15-27-4,0-1-1,2 1 2,-2-1-6,-2-2 52,2 3-59,2 0 50,-5-4-31,5 6 23,-1-3-58,0 3 58,1-2-58,-2-2 56,0-1-61,17 27 21,-17-29-13,-1 0 6,3 4 4,-1 0 3,3 0 1,-5-4 2,0-2-9,3 6 15,-4-2 3,4 2-1,-3-5-1,0 0-2,2 1 1,-1 0-4,16 25 43,-15-28 2,0 2-62,0-1 57,1 1-55,-1-3 51,1 2-58,1-3 58,0 0-62,1 1 62,2-2-62,-2 0 62,2-1-59,0 0 60,0 0-56,24 16 43,-24-19 17,2 1-61,0-1 58,-2-1-61,2 2 60,1-3-60,-1 2 62,2-1-57,-1-2 55,0 1-57,2-2 58,0 0-58,-1 0 61,3 0-61,-2 0 7,2-1 58,0-1-60,0 0 60,-1-1-61,2 2 55,-2-5-60,3 5 63,-1-3-65,1 0 60,0 0-54,1-1 51,0-2-56,0 1 58,2-2-58,34 3 33,-35-3-28,-2-2 7,0-1 2,-1 0 3,1 0 3,0-1 3,-1 1 6,3-4 4,-3 3 0,3-2 48,-2 2-63,-1-2 63,-3 3-69,3-3 59,37-8-20,-36 8-15,3-2 23,-2 0-59,2 0 60,-1-3-59,7 0 62,-1-2-61,-1-1 72,1 0-53,-2-1 58,1-1-61,0-3 48,1 3-56,-1-3 60,42-20-13,-43 18-41,3-3 58,-1 1-40,-1-1 55,-2-1-64,2 0 59,-1-2-68,-1 0 56,0-1-61,0-1 4,-1-1 9,1-1 1,-1 1-4,-3-2 1,41-32 5,-42 30 4,3 2-1,3-7 1,-1 1 7,-5 5 10,-3-2 10,2 2 21,0-2-11,-3-1 3,0 2-6,0-1-16,-2-2 2,0 0 14,-1 1-7,-1 1-34,0-4 28,1 1-34,-1 1 34,-1 0-27,0 1 37,1-3-36,0 1 37,1-2-36,-2 0 39,1 0-2,4-7-16,-2 7 7,-2 0 0,-2-1-6,28-35 17,-26 35-18,-1 1-1,0 1-34,0 0 31,0 1-30,-2 0 28,-1-2-39,0 3 38,-1 0-28,0 0 6,-1 1 6,-1 0 33,0-1-38,-2-1 25,14-34-14,-13 33-23,-4 0 40,2-2-39,-1 0 36,-1 0-36,0-3 39,-1 1-37,0-1 35,-1 0-35,1 0 38,0-1-36,-2 2 1,1 0 3,0-4 4,12-43 29,-12 44-33,1 0 35,-1 0-39,1 1 42,0-1-48,-2 1 39,3-2-40,-1 2 39,-1 0-31,1 0 20,-2-2-38,2 2 34,0-2-43,-2 3 8,11-44-13,-11 44 68,-1 0-46,2 0 36,-3-1-42,2 3 44,1-1-14,-3 1-2,2-1 1,-1 2-1,2-2 0,-2 1-1,0-1 2,-2 0-32,0 7 25,3-44-48,-5 42 16,0-3 36,-1 1-33,-1 1 29,1-8-26,-4 5 36,3 3-2,-2-3-1,1 0-2,2 1 8,-3-1-2,0 0 2,0-2-1,0 3 17,-4-38-14,3 38 37,-2 1-53,1 1 33,-1-1-40,0 2 38,1-2-28,-1 4 5,1-2 29,-2 2-37,1 1 33,-3-2-38,2 1 33,0 0-41,1 0 31,-3-1 1,3 1-5,-3 1 0,0 0-2,1-1 2,1 1-2,0-1-3,0-1-2,-2 1 2,1 2 2,0-2-27,1 3 37,0-1-37,0 0 33,0-1-31,-2-26 7,2 32 33,2-2-36,-2 2 36,1 1-37,1-3 37,-1 2-9,-1 1 1,2 1-4,-1-3-10,1 3 5,-3 0-3,2-3 1,1 1-2,-2 2 0,-3-29 14,5 27-16,-2 1 1,0-2 4,-2-3 3,2 5-2,-1-5 0,0 6 2,1-2-6,-1 2-23,0-1 36,-2 0-33,2 2 36,-1-7-40,-1 7 39,-9-30-21,8 25-12,-1 5 34,-1-2-35,1-2 38,-1 4-4,0-2-6,1 0-14,-2 0 1,2 2 7,-1-2-3,1 2 53,-1 2-68,0-5 55,1 2-61,-12-21 32,12 23 23,-1 0-59,0-3 54,-2 2-76,2 2 62,1 0-54,0-1 59,-1 1-44,1 0 0,0 2-2,-1-4 5,1 4 6,0-1 1,0 0 6,-9-17-7,9 20 12,1 0 0,0 0 1,0 2 0,0 1 0,-2-1-9,1-1-2,2 3 5,-4 0 6,1-1-17,-1-1 49,-2 1-59,1 1 59,-2-2-61,2 3 60,-3-3-59,0 1 52,1 1-51,-1-2 59,1 1-57,-3 0 60,3-1-57,-1 2 60,1-1-57,-2 2 59,2-2-64,-1 2 58,2 0-54,-2 0 52,-9-8-26,12 11-35,-1-1 63,-1 3-63,4-3 59,0 3-55,-2-2 58,1 2-62,-1-2 61,2 2-60,-2 0 61,1-2-57,1 3 59,-2-1-59,1-3 60,-10-4-24,10 7-25,1-1 47,-2 1-55,2-1 71,1 2-74,-1-1 63,1 2-63,1-3 55,-1 1-55,-1 1 55,2-2-59,-1 3 60,-2-3-64,3 1 62,-9-5-37,7 7-21,1-1 59,0 2-52,-2-3 51,1 3-52,-1-1 48,-1 0-53,-1 0 63,0 0-64,2 2 59,-1-1-55,1-1 54,-1 2-54,1-1 57,-11-2-31,11 2-27,-1 2 57,0-1-61,-2-1 62,1 1-50,0 1 50,-2-1-58,0 1 64,4 0-62,-3-1 59,2 1-62,0 2 55,-1-3-52,1 1 50,-1 0-50,2 1 49,-1 0-60,12 1 69,-23-3-58,23 3 58,-21-3-58,21 3 57,-18-1-38,18 1 36,-18-1-57,18 1 61,-19-3-55,19 3 63,-16 0-62,2-2 72,14 2 19,-11-2-50,11 2 65,-12-2-59,12 2 4,-13-4-4,13 4-1,-12-4-4,12 4-7,-14-3-4,14 3 2,-12-5-3,12 5-8,-14-4-33,1 1-246,13 3-146,-19 0-170,8 0-441,-2-1-651</inkml:trace>
  <inkml:trace contextRef="#ctx0" brushRef="#br0" timeOffset="167983.5275">19675 5782 226,'0'0'425,"7"-9"-87,-7 9-97,6-8-31,-6 8-65,5-8 3,-5 8-59,5-7 38,-5 7-14,0 0 39,5-11-18,-5 11 3,4-8-39,-4 8 30,0 0-12,4-10 11,-4 10-34,0 0 38,4-10-88,-4 10-46,0 0-13,0 0-21,0 0 24,0 0-17,0 0 29,-3 11-19,3-11 21,-6 19-16,2-7 11,-1 1-10,1 0 17,-1 3-12,-5 14-1,6-16 4,-1-1 4,1 1 11,0-3-9,2 0 2,-3 0 0,2-2-2,0 0 0,3-9 2,-5 17 0,5-17 1,-4 12 3,4-12 4,-2 12 3,2-12 86,-4 10-39,4-10-10,0 0-11,0 0-18,0 0-38,0 0-22,-1-18-4,2 8-16,0-2-1,2-5-32,-1-1 14,2-4-10,0 1 41,0-1-7,5-27 32,-4 25 39,0 0-18,-1 0 32,1 2 2,-1 3 22,1-2-20,-3 3 11,2 1 13,-1 1 1,1 1-6,-2 2 1,1 1 8,0 0 3,-1 0 0,2 3-2,0-1-5,-2 0-9,-2 10-12,7-17-9,-7 17-8,7-14-2,-1 7-10,2 0-3,3-1 0,1 1-2,2-1-1,1-1-2,0 4-2,0-3-8,17-2-84,-13 4 18,-1 1-10,0 0-18,0 2-26,-1-1-27,0 1-67,0-1 19,0 0-22,-2 3-37,-1-2-43,-1 1-269,0 2-88</inkml:trace>
  <inkml:trace contextRef="#ctx0" brushRef="#br0" timeOffset="168257.5272">19606 5695 216,'0'0'349,"0"0"-65,-6 9 4,6-9-62,0 0 2,0 0-43,0 0 9,0 0-51,9 5 1,-9-5-48,11-2 2,-11 2-33,18-3 7,-8 0-35,2-1-11,-2 0-74,4 1-22,2-2-98,-2 2-35,2-1-80,0 1-305,-1-1-102</inkml:trace>
  <inkml:trace contextRef="#ctx0" brushRef="#br0" timeOffset="168821.526">20084 5666 20,'0'0'438,"0"0"-98,8-11-98,-8 11-26,8-9-52,-8 9-19,12-12-44,-12 12 16,13-12-56,-5 6 21,1 1-43,0-1 23,0 1-55,0 0 33,1 1-35,0 1 23,-10 3-34,20-4 24,-20 4-30,18 0 27,-18 0-31,18 2 31,-9 3-29,1-1 32,-3 4-29,0-1 24,-1 3-19,-1-1 27,1 3-41,0 15 18,-4-13 17,-2-1-28,0-1 28,-2 2-25,1-1 2,-3 1-3,-1 0 6,0 1 2,-1-2 10,-3-2 2,-1 4-5,-2-3 4,-2 2-4,-1-2-1,-16 6 11,18-9 10,-1-4 16,3 2 28,-1-2 2,1-1-13,0-3-8,11-1-7,-21 3-7,21-3-11,-21-3 31,21 3-36,-15-7 6,7 2-18,8 5 9,-15-19-8,15 19-19,-4-13 26,4 13-28,-1-13 18,1 13-24,2-12 24,-2 12-27,4-9 26,-4 9-27,8-9 24,-8 9-27,9-5 27,-9 5-25,11 0 28,1 2-22,-12-2 9,15 5 13,-15-5-24,13 11 29,-4-5-22,-3 1 2,2 0 0,0 1 3,2 1 7,-4-1 10,3 1 5,2-1 23,0 3 24,-1-3 0,3-1 2,0 1 2,1-1 1,0 0-7,2-1-10,0-1-9,3 0-5,-1-1-7,2-2-45,1 0-46,-1 1-39,2-3-62,1-3-83,-3 3-103,6-2-331</inkml:trace>
  <inkml:trace contextRef="#ctx0" brushRef="#br0" timeOffset="174578.1567">25800 5957 320,'0'0'322,"0"0"-109,0 0-18,0 0-66,0 0-6,0 0 60,0 0-109,0 0 30,9-4-41,-9 4 33,0 0-36,0 0-23,0 0-4,0 0-14,0 0-10,0 0 23,0 0-33,0 0-1,4 10-1,-4-10 1,-2 15 6,2-15 1,-2 22-2,-2-5 4,1 2-7,-4 6 9,-2 1 0,0 3 0,1 1-4,1-2 29,-2 3-36,2-2 33,0 0-30,1-2 20,-2-3-30,-1 22 23,3-24 8,4-5-33,-3 0 5,3-3 2,0 1 0,-3-3 4,2-3 12,1-1 40,2-8 49,-2 16 42,2-16 61,-4 13 27,4-13 31,0 0-18,-2 5 70,2-5-242,-5-13-22,6 1-15,0-7-9,4-4-15,-3-2-16,3-9-9,4 2-47,-3 0 61,3 1-53,-2-1 61,1 2-3,0 3-2,-1 3 2,-1 2-1,-1 2-1,4 1-2,-5 2-3,1 3 5,-1-1-6,0 4-2,1 0 1,0 2-3,-5 9-3,5-17-5,-5 17-4,8-13 2,-1 7 3,4-1 4,19-2-3,-13 5 6,6 2 1,2-3 2,2 2 2,-3-1 0,3 1 2,0 1 0,0-1 2,2 0-1,-2-1-1,-1 2-20,0-1-31,-4 3-31,-1-1-37,21-3-244,-24 2 98,-3 2-46,0-2-73,-1 2-268,-14 0-161</inkml:trace>
  <inkml:trace contextRef="#ctx0" brushRef="#br0" timeOffset="174888.1483">25602 6306 65,'-9'10'377,"9"-10"-109,-7 6-25,7-6-25,7 7 234,-7-7-241,18 2-1,-4-4-15,6 1-25,5-3-27,2 1-7,5-1-11,1-2-31,1-1-20,-1 3-22,-1-1-49,-1-1-35,-4 2-60,0-1-60,-2 0-76,-3 2-66,3-1-99,-7 2-184,0-1-90</inkml:trace>
  <inkml:trace contextRef="#ctx0" brushRef="#br0" timeOffset="175199.1476">26363 6287 234,'0'0'482,"0"0"-123,0 0-86,14 0-63,-14 0-56,0 0-27,0 0-38,7 4-22,-7-4-14,0 0-11,2 16-8,-2-16-3,0 24 5,-2-9-16,-2 4 7,1 0-9,-3 4-2,2-2-2,-2 0-5,2 0 0,-1-1-3,1 0-1,-2-1 5,3 1-4,-4-4-47,3 1 64,1-2-71,-3 16-169,6-18 29,0 0-81,2-4-230,3 2 8</inkml:trace>
  <inkml:trace contextRef="#ctx0" brushRef="#br0" timeOffset="175532.1517">27499 6246 108,'0'0'489,"0"0"-140,0 0-73,0 0-56,0 0-24,0 0 189,0 0-198,0-12-11,0 12-25,0 0-29,0 0-8,0 0-18,0 0-11,0 0-14,0 0-2,0 0-7,0 0 2,0 0-8,0 0-4,0 0-15,0 0-9,0 0-10,0 0 0,0 0 2,0 0-1,13-5 14,-13 5 8,20 3 2,-7-3-2,4 0-4,1 2 3,2-2-7,2 0-4,-1 2-16,0-1 12,29 1 19,-23-1-29,-2 0-5,2-1 1,-3 1-2,-1 3-3,-2-4-2,2 0-34,-4 3-20,0-3-32,-2 1-29,-1 0-28,-3 1-31,1-1-42,-1 0-6,10 3-256,-23-4 214,15 7-32,-15-7-291,10 4-97</inkml:trace>
  <inkml:trace contextRef="#ctx0" brushRef="#br0" timeOffset="175860.1669">27296 6505 13,'0'0'459,"-9"3"-101,9-3-97,0 0-6,-10 5-48,10-5 1,0 0 25,0 0-33,0 0-2,-8 7-43,8-7-2,0 0-25,14 3 9,-3-2-25,5 0 11,6-1-27,5 0 3,5 0-21,6 0 5,1-2-23,1 1-11,43-1 27,-39 2-51,-4-3-1,0 1-9,-3 0-27,-7 1-47,-1-1-12,0 0-59,-2-3-47,-2 0-149,0-2-66,-3 2-441,1-5-371</inkml:trace>
  <inkml:trace contextRef="#ctx0" brushRef="#br0" timeOffset="176349.1495">28238 6154 283,'0'0'509,"0"0"-123,5-9-91,-5 9-56,0 0-22,0 0-6,0 0 7,0 0-8,0 0-4,0 0-18,5-10-21,-5 10-70,0 0 40,0 0-67,0 0 106,0 0-74,0 0-39,0 0 62,0 0-56,0 0 52,0 0-63,0 0 49,0 0-67,0 0 41,4-7-66,-4 7 42,0 0-50,0 0 37,0 0-53,0 0 52,0 0-57,0 0 48,0 0-52,0 0 53,0 0-56,0 0 51,0 0-57,0 0 56,0 0-53,0 0 41,0 0-50,0 0 57,0 0-63,0 0 51,10 7-34,-10-7-10,5 10 56,2-4-54,0 0 55,2 6-44,1 0 50,3 2-7,1 2 2,3 2-7,2 2 1,7 3-5,0 1 3,4 1-5,-1 0 2,34 25 8,-34-25-22,-2-1 2,-4-8 7,-4 2-72,-4-6 45,0 0-2,-4-2 2,-1 0 3,-2-4-3,-2 2-3,2-1-1,-8-7-2,6 10 7,-6-10 9,2 11 20,-2-11-6,-12 13-3,1-7 3,-4 2-5,-1 0-6,-3-1-33,1 0-59,-3 0-83,3 0-66,-2 1-76,0 2-76,0-2-105,1-1-355,-1-1-405</inkml:trace>
  <inkml:trace contextRef="#ctx0" brushRef="#br0" timeOffset="176995.1471">27566 5893 248,'0'0'315,"0"0"-26,0 0-54,2-8 0,-2 8-67,0 0-7,0 0 39,0 0-152,0 0 16,0 0-36,0 0 16,0 0-40,0 0 36,0 0-45,-11 4 30,3 2-31,-6 2 32,1 0-35,-6 1 3,-4 5 29,-2 1 1,-35 14-11,26-11 31,1-1-58,-3-1 63,2 3-65,-1-1 64,1 0 8,3-1-16,3-2-8,1 1-10,4-3-6,3-1 0,3-1-11,2-1 3,2 0 0,1 0-14,2-1 5,-1 1-1,4 1-2,0 1 5,0-1 2,3 4 4,2-3 29,0 1-20,4 2 23,0 0-16,2 2 25,3 1-11,1 1 35,4 0-3,20 22 113,-12-19-105,7-1-11,1-1-13,1-1-13,-1 1-1,5 1-10,-5-4-6,4 0-5,-6-2-15,3-1-26,-1 0-31,5 1-39,4 0-39,-1-1-56,42 9-452,-37-14-63,1-2-209</inkml:trace>
  <inkml:trace contextRef="#ctx0" brushRef="#br0" timeOffset="177642.1498">29580 6205 152,'0'0'529,"12"-9"-150,-12 9-85,9-5-70,-9 5-47,0 0-37,9-6-34,-9 6-15,0 0 23,10-7-76,-10 7-17,0 0-7,0 0-8,0 0 1,0 16-1,-4-5 3,1 1-4,-5 5 32,0 3-35,-2 5 27,-1 0-23,-2 2 21,0-1-24,-10 26 19,12-28 0,-1 0-28,4-2 11,-2-1-7,2-4 24,1 2-28,2-4 9,-2-1 21,2-1-28,0-2 8,1-1 2,0-2 2,4-8 31,-5 14 71,5-14 22,-5 11 15,5-11-32,0 0-75,0 0-27,0 0-49,-5-15-22,6 2-53,4-3 8,-1-6-24,3-2 23,0-5-32,2 2 47,1-2-1,-1 0 33,11-25-28,-13 32 82,0-1 38,0 3 58,0 6 6,-1-6-13,1 6-11,-2-1 7,0 1 13,1-1 2,-2 6-11,0-1-3,1 1-5,-5 9-19,6-17 1,3 4 38,-9 13-63,10-12-9,-2 7 0,1 1-7,4-1 0,1 1-3,1 0 0,1 0 1,1 1-4,3 1 0,-1-1 2,1-1-3,3 0 9,-2 2-14,0-1 3,5 2-7,-1-2-2,1 2-14,-2 0-35,-2-1-32,0 1-35,-2 1-39,1 0-38,-2 0-63,-2 1-14,-2 2-28,-4-2-66,2 2-175,-13-3-43</inkml:trace>
  <inkml:trace contextRef="#ctx0" brushRef="#br0" timeOffset="178003.1501">29397 6432 212,'0'0'426,"-8"8"-84,8-8-78,0 0 1,0 0-27,8 10 8,-8-10-28,15 2 15,-15-2-52,26 2-7,-12-2-44,5 0-12,23-2 37,-16 1-109,-1-1-3,3 0-65,-1 2-15,0-1-55,-5 2-42,2-1-80,0 2-21,-2-1-47,2 0-76,-2 2-243,-2 0-114</inkml:trace>
  <inkml:trace contextRef="#ctx0" brushRef="#br0" timeOffset="178501.6967">30000 6609 56,'0'0'888,"0"0"-570,0 0-9,0 0-59,4-9 4,-4 9-31,0 0-6,7-10-20,-7 10 14,7-8-27,-7 8-11,7-7-23,-7 7-14,8-8-26,-8 8-19,10-6-30,-10 6-6,8-6-23,-8 6 0,9-3-19,-9 3-1,0 0-26,15-1-4,-15 1-15,10 3 12,-10-3-11,14 9 13,-7-1-12,-2-1 17,1 3-13,7 12-3,-8-8 11,-2-2 0,1 1 1,-2 0 0,0 1 4,-1-3-2,-1 1 1,-1 0 1,-1 2 3,0-4-2,-2 3 5,-1 0-44,-3-2 62,0 1-54,-10 9 76,7-11-70,1-2 59,-2 1-5,2-2-1,1-1-3,0-2-5,-1 1 6,10-5 2,-15 7-54,15-7 60,-16 3-53,16-3 62,-13-1-56,13 1 51,-12-6-79,12 6 58,-9-12 0,9 12-7,-4-16 2,4 16 2,1-18-4,0 7 11,2 2-19,1-3 12,0 4-18,3-4 18,0 3-17,-1-1 18,2 0-17,5-4 0,-7 7 15,0 1-14,-6 6 10,13-9-12,-13 9 10,12-8-21,-12 8 18,0 0-16,16-2 23,-16 2-21,12 6 23,-12-6-20,10 12 21,-5-5-15,3 2 7,-3 0 0,0 1-1,0 0 2,0 0-3,3 2 9,-2-3 1,1 3 5,-1 0 29,2-1 35,1-1 1,1 1-2,5 1-4,1-1-7,3 0-9,28 11 21,-20-11-65,2-2-48,-1 0-65,-2-1-119,-1-5-161,-5 0-545,-1-2-510</inkml:trace>
  <inkml:trace contextRef="#ctx0" brushRef="#br0" timeOffset="218159.4463">2927 9586 286,'0'0'249,"0"0"-77,0 0-25,0 0-37,0 0 3,0 0-39,5 1 78,-5-1-59,0 0-35,0 0 35,8 6-30,-8-6 25,0 0-43,0 0 34,0 0-44,0 0 32,0 0-33,0 0 29,0 0-32,0 0 36,0 0-33,0 0 36,0 0-27,0 0 34,0 0-27,0 0 19,0 0-14,0 0 6,0 0-7,0 0 6,0 0-23,0 0 10,0 0-26,0 0 18,-4-12-24,4 12 9,-9-20-6,5 8-23,-1 1 16,0-4-38,1 0 16,-1-2-19,-1-3 24,2-2-19,-1-1 5,0 0 4,1 1 3,0-3 1,1 2 6,-2-2-4,3 3 5,-3-22-4,2 24 3,0 2 4,2 2 4,0 0 20,-2 1-19,2 2 22,0 2-15,1 11 8,-2-22-23,2 22 19,0-17-30,0 17 19,3-16-20,-3 16 18,12-27-17,-2 17-6,0 0 27,3-2-21,5 0 21,2 0-20,3-1 25,5 0-25,6-4 30,2 2-26,2-1 1,1-1 1,2 2 23,6-2-22,1 0 21,55-19-3,-44 16-19,0-1 3,-1 1 5,1 1 1,-3 1 2,-8 2-2,-1 1-5,-2 1 3,-1-1 1,-1 1-58,-2-1 70,-1 3-2,-1 0-2,-7 3-58,27-9 17,-37 11 47,-1 0-51,-3 2 59,0 1-61,-4 0 65,-3 2-63,2-2 64,-1 3-8,-12 1-3,21-2-5,-21 2 0,21 0 0,-21 0 0,20 3-2,-20-3-6,19 5-1,-8-3-1,-1 1 5,0 1 0,-1 1-2,1 2-8,0 0-1,1 1 1,0 2 2,-2 1 0,3 5 0,-1 1 1,-1 1 1,1 7 2,10 28 4,-10-24-2,-1 2 1,0-2 0,0 1-58,0 1 70,1-2-58,-1 0 10,1-2 6,-2 1 5,-1-6 65,1 0-61,-3 0 55,2-2-63,-2 1 56,6 13-35,-7-19 34,0 1-11,-1-2 2,1-1-9,-1 0-2,2-1-2,-2-1 6,0-1-11,-2 0 1,2-1-3,0 1 2,-4-10 0,5 17 0,-5-17 5,9 21-8,-9-21 2,5 11 1,-5-11-3,4 11 2,-4-11 0,5 11 0,-5-11 2,4 9 4,-4-9-1,4 9-1,-4-9 1,5 10-3,-5-10 0,0 0 4,6 17 2,-6-17-5,0 0-4,5 10 0,-5-10-1,0 0-4,3 9 11,-3-9 1,0 0 1,0 0 4,4 9 3,-4-9 8,0 0 8,0 0 8,0 0 9,4 8 73,-4-8-57,0 0 1,0 0-7,0 0-2,0 0-10,0 0-7,0 0-8,0 0-8,0 0-16,0 0-42,0 0-56,0 0-63,0 0-79,-3-9-102,3 9-1686</inkml:trace>
  <inkml:trace contextRef="#ctx0" brushRef="#br0" timeOffset="219304.4365">25811 8297 664,'0'0'280,"0"0"46,0 0-112,0 0-2,0 0-5,0 0 52,0 0-79,0 0 34,0 0-66,-3-11 51,3 11-71,0 0 46,0 0-79,0 0 27,-2-5 16,2 5-125,0 0 42,0 0-60,0 0 45,0 0-64,0 0 55,0 0-57,-2 12 56,0 1-47,2 2-3,-2 3 5,-2 4 59,3 3-61,-1 1 51,0 2-55,-3 3 56,3 1-57,-1 1 55,2-5-54,0-1 56,-1 2-57,2-4 57,0 0-62,0 0 27,0-3-97,-2-3 9,4 1-109,-2-3 5,0 0-76,0 9-297,0-26 152,0 17-178,0-17-105</inkml:trace>
  <inkml:trace contextRef="#ctx0" brushRef="#br0" timeOffset="219715.4405">25764 8415 95,'0'-16'493,"0"2"-101,2-14 102,0 13-351,0 0 40,3-1-102,-1 2 48,3 0-12,-2 0-7,4-1-16,-3 4-20,3-1-18,5 1-14,-3 2-7,5 1-10,-2 2-6,4 0-11,1 3 5,2 0-8,-1 3 6,-2 2-8,2 1-60,3 2 70,-6 1-59,-2 1 69,0 0-67,-1 1 3,-3 0 14,0 1 5,-4-1 9,-3 1 13,-4-9 5,0 25 43,-6-17-14,-6 2-6,-3 0-10,-6 1-10,-2 0-5,-1 2-35,2-2-54,-3-1-55,4 0-70,2-1-129,2-4-204,7 0-53</inkml:trace>
  <inkml:trace contextRef="#ctx0" brushRef="#br0" timeOffset="220047.441">26519 8763 122,'0'0'597,"9"2"-98,-9-2-170,0 0-2,9 5-128,-9-5 25,0 0-113,0 0 30,8 6-79,-8-6 88,-6 9-66,-1-2-58,-3 0 42,-4 3-60,-2-1 54,-4 4-64,-7 0 31,2 1-123,1 0-65,-1 0-68,-2 0-102,2 1-377,4-5-214</inkml:trace>
  <inkml:trace contextRef="#ctx0" brushRef="#br0" timeOffset="220706.4376">27897 8381 442,'0'0'641,"10"-5"-405,-10 5-33,0 0-25,8-5-16,-8 5-1,0 0-13,0 0-21,0 0-25,6-7-24,-6 7-19,0 0-14,0 0-11,0 0-16,-6-9 2,6 9 7,-18 1-18,7 1-4,-3 5 2,-4 4-3,-6 0-2,-1 4 52,-5 5-62,-2 1 55,-1 4-63,2 0 59,-1 1-11,-1 0-7,4 1-1,2 0-10,1-3-3,6-2-3,2-2-3,2 2 6,3-4-8,4-1 7,0 0-58,4-3 62,1 1-55,2-3 65,2 0-40,2-2 62,3-1-51,3 3 62,2-4-52,17 4 66,-9-10 1,-1 1-58,3-2 61,-1-2-70,5-3 55,0-2-57,1-1 46,1-5-57,1-1 53,0-3-63,1-4 57,-4 3-60,-5-4 59,1 0-55,12-21 38,-21 24 14,1-1-56,-5 2 54,-1 3-55,1-1 1,-2 1-7,-1 0-21,-2 3-23,1 1-51,-3 10-61,0-19-41,0 19-24,-5-12-41,5 12-84,-16-9-870</inkml:trace>
  <inkml:trace contextRef="#ctx0" brushRef="#br0" timeOffset="221036.4443">27512 8564 557,'0'0'229,"0"-12"2,0 12-72,2-12 10,-2 12-68,7-12 23,-7 12-54,9-12 33,-9 12-57,11-9 37,-11 9-58,16-8 43,-16 8-57,18-2 44,2 6 0,-7 1-69,-1 3 56,-1-1-46,3 4 64,-3 5-64,0 1 66,3 1-64,-4 2 61,2 2-5,-1-2-13,-2 0-47,3 1 72,-1 0 6,-1-4-33,3 1 96,-2 0-50,2-3 57,-1 0-60,0-2 60,4-2-50,-2 1 42,4-3-67,-2-1 44,1-4-76,2-1 48,-1 0-71,0-2 44,3-1-73,-2-1 10,19-2-253,-18 1 4,-1-1-140,-4 1-482,2-1-434</inkml:trace>
  <inkml:trace contextRef="#ctx0" brushRef="#br0" timeOffset="222403.441">25325 10403 174,'-13'2'358,"13"-2"-108,0 0 6,-16 1-67,16-1 39,0 0-54,-15 0 80,15 0-53,-12-2 49,12 2-77,-11-3 51,11 3-69,-13-7 48,13 7-68,-14-7 45,8 2-67,6 5 52,-9-13-78,9 13 36,-10-26 3,10 26-124,2-21 38,6 9-63,0-1 51,1 1-57,3-1 58,1 4-62,1-3 57,-1 4-71,0 0 51,-1 2-65,3 1 44,-3 2-65,1 1 51,10 2-69,-10 3 33,-1 3 71,-1 1-57,-1 1 56,3 3-49,-4 0 57,1 2-54,0-1 50,1 2-67,-2-3 46,2 2-48,-2-1 63,0 0-53,1-2 64,0-1-53,1 1 62,1-4-54,1 0 59,1 0-52,-1-4 59,3-2-58,2 0 66,4-3-64,1-4 60,2-2-44,1-4 61,4-7-74,-2-1 54,0 0-63,21-19 65,-31 22 18,-2 2-63,-3 2 53,1 1-66,-5 2 26,0 2-103,0 1 1,-2 1-121,-1 1 2,-6 6-38,7-8 27,-7 8-26,0 0-41,0 0-282</inkml:trace>
  <inkml:trace contextRef="#ctx0" brushRef="#br0" timeOffset="222847.4416">26150 10164 75,'0'0'366,"14"0"-82,-14 0-87,0 0-10,9 9-53,-5 6 128,-4-15-104,0 24-81,0-11 36,0 4-73,-4 2 52,4 1-78,-3-2 62,1 6-64,2 0 51,0-4-68,-2 0 2,0 1 1,2-2 3,0-2 0,0 17 11,-2-19-3,2-3-4,-2-1 0,2-11 16,0 19 31,0-19 1,-2 11-12,2-11-9,0 0-34,0 0-7,-12-4-12,12 4-23,-5-21 71,3 4-116,2-4 34,2-6-34,0-6 34,5-1-26,1-5 44,2 3 16,-1 4 75,1 4-38,0 0 4,1 4-2,1 4-12,-3 2 1,2 1 5,1 2 0,-1 5 13,11-3 63,-11 10-43,1 3-1,-12 0 5,18 5 43,-9 2-69,0 1 53,-5 1-63,0 0 46,-4 4-65,0 0 61,-6 0-62,-1 3 57,-7 0-64,1 1 60,-20 14-23,12-16-30,-1 1-19,4-3-113,0-1-51,-1-1-93,2-1-366,3-5-158</inkml:trace>
  <inkml:trace contextRef="#ctx0" brushRef="#br0" timeOffset="223374.4398">26959 10550 16,'0'0'496,"0"0"-115,0 0 200,0 0-362,9-4-34,-9 4-23,0 0-16,0 0-20,0 0 25,0 0-82,0 0 32,0 0-76,0 0 50,0 0-76,0 0 6,7 9 8,-7-9 16,-7 22 63,5-10-36,-5 1-8,1 4-12,-5 1-3,-1 0-4,-3 3 49,-4 2-66,-8 0 50,0 2-64,-6-3 10,1 2-124,-4-3-59,1-2-125,-6-1-129,-24 9-1181</inkml:trace>
  <inkml:trace contextRef="#ctx0" brushRef="#br0" timeOffset="223792.4438">27526 10281 32,'13'-6'664,"1"1"-200,-5 0-119,0 1-83,-9 4-69,14-2-40,-14 2 17,6 6-83,-6-6-19,-5 15-10,-1-5-9,-1 2-10,0 1-1,0 0-57,-1 3 65,1-2-66,0 0 62,0 3-42,3-3 51,1 1-55,-1-1 52,1 10 26,3-13-56,3 0 60,1-2-53,1 1 58,2-3-57,5 0 66,1-1-62,4-4 49,4 0-52,-1-4 50,7-1-70,6-5 55,-3-2-70,5-6 52,30-23-24,-35 17-41,-3 0 93,-7 1-25,-6-2 42,2 4-60,-6 1 52,-3-1-69,-1 5 48,-3-3-59,0 3 45,-1 2-71,-2 12 27,-2-21-102,-3 12 18,1 2-91,-5 2 19,0 2-123,-1 0-16,-3 3-50,-1 1-440,-1 1-304</inkml:trace>
  <inkml:trace contextRef="#ctx0" brushRef="#br0" timeOffset="224153.437">27545 10326 53,'0'0'473,"0"0"-132,-2-11-71,2 11-45,0 0-83,4-10 60,-4 10-20,6-8-14,-6 8-13,15-15 79,-6 11-145,-9 4-23,18-7-11,-9 4-7,3 2-10,-1-1-8,-11 2-6,24 3 0,-12 0-2,2 2 8,-3 1 3,2 4-12,-2-1-49,0 4 60,1-1-1,-1 2-65,0 0 64,1 1-56,-2 0 60,-1 1-45,1-3 75,0-1-48,-1 0 48,1-2-32,1 2 55,-2-3-66,1 1 59,0-3-58,-1 1 55,18-2-10,-11-5-117,3-2-16,5-3-140,1-1 22,6-3-46,-2 2 46,-2-3 1,-4 1-20,-1 0-79,-6 1-312,-3 2-106</inkml:trace>
  <inkml:trace contextRef="#ctx0" brushRef="#br0" timeOffset="225139.985">26890 10414 201,'0'0'433,"0"0"-256,0 0-1,0 0-1,0 0-15,9-5-47,-9 5 40,0 0-63,0 0 52,8-8-76,-8 8 56,0 0-82,8-8 71,-8 8-67,8-6 68,-1 1 3,-7 5-89,9-10 48,-9 10-50,12-8 54,-4 2-67,-1 1 56,2-1-65,0 2 57,0-2-60,5 1 50,-1 1-59,-2 0 53,5 0-58,-3 2 52,16 0-24,-12 4-42,-2 0 63,-1 0-6,3 4-10,-3-1 3,1 2-10,2 1-54,-2 1 62,1 1-56,0 1 65,2-2-50,-2 3 61,-3-5-56,1 1 59,-1-1-60,0 0 59,-1-3-54,-1 2 54,3-4-74,-1 0 0,5-4-126,0 0-22,6-4-72,-3-1-500,-1-3-264</inkml:trace>
  <inkml:trace contextRef="#ctx0" brushRef="#br0" timeOffset="227172.9828">26114 8044 141,'0'0'313,"0"0"-39,0 0-23,0 0-34,0 0-29,0 0-28,0 0-23,0 0-17,0 0-7,0 0-7,0 0-10,-4-9-13,4 9-7,0 0-18,0 0-3,0 0-13,-5-8 2,5 8 5,0 0-7,-8-9-4,8 9-7,-8-8-11,-7-2 2,7 5-16,-4 2-3,1-1-1,-6-2-2,0 3 1,-6-2 3,3 3-4,-6 0 4,-4-1-7,1 2 11,0 0-11,0 1-1,2 1 1,0-1-1,-24 4-6,27-2 6,2 3 0,-3 0-2,0 2 8,0-1-5,-2 5 5,0-2-1,3 3-3,-2 1 1,1 1 2,-1 1-4,3 2 1,2 0 1,-2 2 1,-19 19-49,19-16 3,4-1 11,1 2 4,1 0 13,0 2 2,3-1 3,1 3 2,0-1 57,5 1-65,-2 0 65,3 0-64,2-2 52,2 3-1,-2-2-10,4 1-4,-2 0-5,3-2-3,0 0-1,0 2 0,0-3-3,1 3 0,2-3-63,2 0 78,-2 0-55,2 0 74,2 1-50,3-1 59,-2 1-56,3 1 9,15 23 24,-10-26 5,-1-1-7,1 0 1,0-2 7,2 1 6,2-3 5,-4 0-3,4-1 9,-2-1 10,4 0-3,-3-4 40,0 0-77,-1-1 58,5-2-64,19 7 62,-18-10-9,2 0-61,1-3 56,2 0-54,-1-2 61,3 0-60,-2-1 53,-2-1-56,4-3 1,3 1-4,0-1 8,0-4 1,-1 1 1,-1-3-2,41-17 16,-39 11-13,0-1-4,0-4 53,0-1-61,-1-2 48,-1-1-63,-1-3 56,-1 0-57,-1 0 53,0-2-51,-2-2 51,-2 1-51,-3 0 60,0-1-58,16-31 47,-21 29 5,-4 0-53,-1 4 3,-2-1 4,-5-1 0,1 0 42,-4 0-57,2-2 55,-6 0-58,0 0 49,-2 0-56,-2-1 62,-1-5-59,-7 2 50,1 1-3,0 1-55,-6 2 54,-3 0-56,-1 3 58,-1 1-58,-5 1 57,-2 4-55,-1 3 34,1 3-96,-4 4 24,2 4-42,1 3-31,-4 5-49,5 0-61,-41 13-435,37-3-103,-2 4-317</inkml:trace>
  <inkml:trace contextRef="#ctx0" brushRef="#br0" timeOffset="228485.2868">28633 8431 163,'0'-12'245,"0"12"-64,1-14-8,-1 14 11,0-13-9,0-1 118,0 14-108,0-13-69,0 13 64,-1-14-80,1 14 57,0-12-17,0 12-19,0-13-17,0 13-14,-2-13-12,2 13-13,-2-15-6,2 15-16,-3-12-6,3 12-5,-5-16-8,5 16-5,-10-16-3,1 9-2,0-5-13,-3 5 6,-5-5 4,-3 2-4,0 1-3,-5-5-4,0 4-1,-2 0-1,2 0 1,0 3-1,-21-8-2,23 8 2,3 0 1,-1 1-1,-1-1 5,6 3-7,-2 0 1,2-2 0,0 4-1,1 0 0,1-1 1,0 2 2,-3 0 2,1 1-4,-4 1 4,-23 3 1,20-1-4,-5 1-1,4 0 2,-4 3-1,-1 0 0,2 0 1,0 0 2,2 1-3,1-1 1,1 2-1,-1 0 3,2-2 2,-1 4-6,4-4 0,-3 4-2,4-2 2,-2 2-1,2 1-49,0-3 64,0 3-55,0 1 61,2 1-48,-1-2 3,-2 2 8,1 0 2,3 1 3,-2 0 53,2-1-57,-3 4 63,-11 13-36,15-14-41,1-2 68,-3 2-61,5 0 53,0 2-48,0-1 49,1 0-1,1 1-11,1 1-1,1-1 2,0 1-9,2 1 0,1-1 0,2-1-2,-5 18 4,7-19-7,-2 0 0,2-1-3,0-2-48,0 2 58,2 0-51,-2-2 58,4 1-53,-1 0 57,-1-1-53,5 1 60,-3 0-39,3-1 56,0-1-55,14 19 46,-9-18-31,-1 2 45,1-3-53,1-2 9,1 3 0,1-2 5,0-1 10,-2 0 0,3-1 10,-1 1 53,1-1-57,-3-1 52,6 1-59,-2-2 56,3-1-56,-2 1 54,5-1-67,1-1 53,1 0-63,0-2 55,-1 2-61,3-4 55,0 2-59,0 0 51,1-3-55,-1 0 55,2-1-57,0 1 56,0-2-49,28-2 32,-30 1 20,1-3-62,-1-1 57,5 0-57,-1-1 5,-1-2 3,1 2 56,-2-3-61,1-1 62,-2 0-62,-1 1 65,0-3-64,-1-1 41,1-1-71,27-18 27,-30 15 43,-1 0-60,-1-1 65,1-2-3,-4 1-1,-1-3-6,-2 1-6,1-2-5,-3-4 0,2 3-1,-5-4 0,2 1-48,-5 0 61,1-1-51,-1 0 75,-3-3-53,-2 7 60,0-3-54,-3 1-9,-3-1 61,2 0-53,-3-2 73,-5-1-44,4 2 54,-3 1-65,-3-1 44,1 3-66,-2 1 53,-2 0-11,-19-15-2,14 23-17,-4-1-3,-3 6-6,-2 2-39,-3 0-51,-2 5-64,-4 3-108,0 1-145,-9 5-633,8 1-648</inkml:trace>
  <inkml:trace contextRef="#ctx0" brushRef="#br0" timeOffset="236706.3756">24884 10936 208,'0'0'271,"0"0"-55,0 0-48,0 0-4,0 0-32,0 0 17,0 0-46,0 0 49,0 0-73,0 0 54,-13 1-65,13-1 47,0 0 2,0 0-105,0 0 54,0 0-63,11 3 68,-11-3-67,16 4 14,-4-1-2,5-1 21,7 2 55,3-2-67,8 3 65,3-1-63,8 0 59,1 0-62,3 0 12,2 1 56,2-2-60,1 0 55,3 2-71,-2-1 50,1 1-63,-3-2 51,-1 1-60,-5-1 51,-8 1-56,-1-1 50,-10 0-56,-3-3 56,-3 1-56,18 2 39,-28-2 13,2 0-58,-3 0 57,-12-1-61,21 2 49,-21-2-69,15 0 31,-15 0-102,11-2 18,-11 2-93,9-5-18,-9 5-38,0 0-28,0 0-73,-4-15-655</inkml:trace>
  <inkml:trace contextRef="#ctx0" brushRef="#br0" timeOffset="237179.3733">24921 10907 52,'0'0'347,"0"0"-109,-12 3-48,12-3-46,0 0-8,0 0-41,-10 4 25,10-4-33,0 0 47,0 0-42,10 4 80,-10-4-57,18 4 9,-1-2 69,28 4 86,-16-4-175,8 1 45,4-1-66,6 1 46,3 0-71,2 1 46,1-1-66,-1 1 48,2-3-58,-1 5 52,-1-5-62,-3 4 59,0-3-49,-11 1 53,35 4 9,-43-4-86,-1-1 50,-4 0-68,-4-1 59,-2 1-53,-1 1 69,-4-3-50,2 1 76,-5 0-51,3 1 66,-14-2-51,19 1 65,-19-1-59,14 2 0,-1-2 36,-13 0-57,0 0-7,15 1-7,-15-1-4,0 0-3,12 1-6,-12-1-5,0 0-14,0 0-17,0 0 25,15 0-80,-15 0 9,0 0-103,0 0 9,0 0-374,0 0 190,0 0-40,0 0-96,0 0-226,0 0-222</inkml:trace>
  <inkml:trace contextRef="#ctx0" brushRef="#br0" timeOffset="238171.3691">24739 10940 193,'0'0'245,"0"0"-71,-13-1-29,13 1-17,0 0-11,0 0 9,-14-1-15,14 1 26,0 0-39,0 0-6,0 0-7,-12-2-10,12 2-11,0 0-13,0 0-9,0 0-2,0 0-12,0 0-15,0 0 1,0 0-3,0 0 6,0 0 8,0 0 6,10 7 6,-10-7 10,27 3 14,-7 0 1,5 0 54,42 2 51,-27-1-110,9-1 67,2 0-51,1-2 58,0 2-66,1-2 52,-1-1-61,-1 0 60,-1 0-60,-7 0 59,-1 0-63,-4 0 56,-4 0-64,-2 0 53,27-1 54,-33 1-113,-4 0 43,1-2-69,-4 2 59,-2 0-60,1 0 59,-5-1-54,3 4 55,-3-5-57,-13 2 61,23 0-57,-23 0 5,17 0 3,-17 0 0,15-1 2,-15 1 0,13 0-3,-13 0-2,13-1-1,-13 1-4,0 0 2,0 0-5,16 0-3,-16 0-4,0 0-7,0 0 13,0 0-20,14-1-11,-14 1-15,0 0-32,0 0-22,0 0 28,0 0-87,0 0 19,13 1-97,-13-1 15,0 0-106,0 0 10,0 0-37,0 0-45,0 0-367,0 0-263</inkml:trace>
  <inkml:trace contextRef="#ctx0" brushRef="#br0" timeOffset="244321.0543">25811 8108 253,'0'0'194,"0"0"-23,0 0-42,0 0 0,0 0-32,0 0 13,0 0-22,0 0 16,0 0-31,0 0 115,0 0-112,0 0 3,0 0 3,0 0 3,0 0 3,0 0 1,0 0 3,0 0 1,0 0 2,0 0-3,0 0 16,0 0-15,0 0 6,0 0 5,0 0 91,0 0-110,0-11-11,0 11-8,0 0-9,0 0-2,0 0-8,0 0-10,0 0-8,0 0 0,0 0-2,-5-10-7,5 10-2,0 0-3,-2-9-1,2 9-2,-2-11-2,2 11 2,-2-13-8,2 13-2,-4-22 3,3 12-7,-1-3 3,2-3-5,-2 0-1,2-3 0,0 1 1,0 0-3,0 0 2,2 0 2,1-18-82,1 18 15,0 2 53,1-3-47,1 0 53,1-1-47,0 1 55,2 2-51,-2-1 57,4 0 1,-4 1 0,0 2-2,2 1-4,0 2 1,-3-1 1,7-10-1,-8 13 7,0 1 8,-1-1 1,0 3-1,1-2-4,-5 9 2,10-16-4,-10 16 0,8-13 0,-8 13-5,5-11 11,-5 11-4,6-10-7,-6 10 7,3-9-3,-3 9 0,0 0-1,6-10 2,-6 10-5,0 0-2,0 0 0,7-11-1,-7 11 0,0 0-2,0 0-1,5-7 0,-5 7 0,0 0-16,0 0 18,0 0-3,4-8-4,-4 8-3,0 0 0,0 0 3,0 0-1,18 0 2,-18 0 0,20 2 3,-2 1 4,0 1 7,7 0-6,0 1-4,4 0 0,2-1 1,35 7 4,-31-2-4,0-4 1,1 1 1,1 2 0,4 1-7,4-3-41,-3 2 63,0 1-55,2 0 55,0-3-46,-3 3 54,0-1-51,-4 1 52,0-1-54,-3 0 56,2-1-52,-1 2 53,1-1-55,-2-1 59,3 1-61,-2 0 57,1 0-7,2 1-3,-2-2 0,5 1-7,-5 1-1,0-1-1,2-4-16,-5 2 11,37 7 12,-38-7-12,-1-1 0,-2-1-1,-1 0 7,-1 0-5,1 0-2,1 0-2,1 0 0,-2-1 2,0 1-1,3-2 1,-2 1 3,-1-1-5,0 1 0,25 1 6,-30-3-4,-4 0-4,4 0 0,0 1 1,-4-1 1,3 1-1,-1-2 10,-1 2-8,1-1-4,1 1 1,-3-2 1,0 0 2,1 2 1,-4-1-3,0-1-1,-3 1 2,2-1 1,-2 0 3,-13 0 11,22 0 16,-22 0-1,20 0 4,-20 0 2,16 0 1,-16 0-6,14 0-1,-14 0-8,13-1-2,-13 1-2,15 0 13,-15 0-17,0 0 2,0 0 0,16 1 7,-16-1-8,0 0-2,0 0-1,0 0 2,13-1 0,-13 1 3,0 0 6,0 0 4,0 0 5,0 0 3,0 0 26,0 0-31,14 0-4,-14 0-5,0 0-6,0 0 0,0 0-8,0 0-2,0 0 3,0 0-11,0 0 0,0 0-8,0 0 0,0 0-4,0 0-3,0 0-3,0 0-1,6 6 4,-6-6 2,0 0 5,-1 15 0,1-15-1,-3 13 4,2-2 4,0-1 0,-3 2 3,4 2-2,-3 1 2,1-1 3,-2 2 0,-1 14 9,2-12-1,1-1-7,-2 0-61,0 2-121,-1 3-164,-5-3-251,0 2-291,-1-5-443</inkml:trace>
  <inkml:trace contextRef="#ctx0" brushRef="#br0" timeOffset="248044.6132">3433 7737 115,'0'0'386,"0"0"137,5-9-312,-5 9-31,0 0-5,0 0-48,0 0 83,0 0-6,0-13-6,0 13-21,0 0-52,-4-9 50,4 9-71,-5-10 47,5 10-51,-5-10 41,-1-1 39,6 11-124,-8-11 55,8 11-54,-5-12 46,5 12-61,-4-12 40,4 12-71,-4-9 49,4 9-68,-1-15 46,1 15-65,4-14 54,-4 14-57,6-17 56,-1 10-63,2-1 58,-2 1-61,1 2 58,1-1-7,0-1-13,-7 7-15,16-9-8,-7 6-6,-9 3-1,19-5 1,-19 5 6,21-3 2,-21 3 2,21 3 1,1 2-61,-12 0 81,0-3-53,0 5 59,-2 0-53,2 1 63,-2 0-58,0 4 62,-2-2-56,0 4 60,1-3-4,-4 3-4,0 0-2,0 1 0,-3 0 1,-3 17 8,0-13-11,-2-3-5,-2 3 0,-1 1 0,0-4-1,1 0 0,-3-2 0,1-1 1,1 0 2,-2-3 10,-1-1 8,2 1 3,-1-5-1,1 1-2,-9-2 3,18-4-26,-19-4-12,10-2-13,0-2-6,3 1-4,1-2-4,1-1 4,1-1 3,1 1 5,2 10 4,1-18 0,-1 18-5,3-14-8,-3 14 1,11-15-31,-3 11 36,-8 4 5,18-3 16,-18 3-12,23-1 5,-10 1-2,1 1-10,-2-1-18,4 3-14,-2-3-26,1 1-50,-1 0-30,0 0-35,2-1-31,14-2-421,-13-2 67,-4-3-95</inkml:trace>
  <inkml:trace contextRef="#ctx0" brushRef="#br0" timeOffset="248584.6098">3732 7248 142,'-8'-14'312,"0"1"-34,-9-13 65,5 14-226,1 3 2,-2-2-24,-1 4 52,0 0-22,0-1-14,-2 1-13,1 2-9,1 2-2,-2-1-9,1 0-11,0 3-9,2-1-9,-1 2-9,-18 5 28,16 0-15,-2-1-39,0 6-2,-1 0 16,1 0-29,3 1 24,-3 2-23,4 2 26,-4 3-22,1 2 25,1 0-32,0 3 27,1 1-29,2 1 6,-10 24 1,13-23 3,1 3 5,1 0-65,3-4 83,1-1-16,2 2 1,0 0-4,2 1-9,2-1 6,-1 2 1,4 3 16,0-2-1,2-3 5,1 3-4,12 23 15,-8-29-8,1 0 22,3 0 15,0-3-5,3-1-6,2-1 1,1-3-1,2 0-3,3-2-7,-1-1 0,3-3 7,3-2 4,-1-3 6,4-1 0,35-6 51,-25-2-65,0-5 2,1 0-7,-1-6-55,-1-2 56,0 1-57,-3-4 67,-2 0-53,-2-2 54,-2-1-42,-3-1 51,-4-1-68,-1-3 53,-3 0-62,13-34 36,-27 34-3,-1-5-56,-6 2 57,-3-2-6,-7-1-1,-2-2 4,-6 0 10,-5 3 18,-5 2-4,-3 2 5,-4 1-3,-4 4-15,-1 4-6,-1 2-14,-3 5-2,0 6-8,5 5-8,0 3-61,0 6-98,-3 5-101,3 4-181,2 6-635,1 0-702</inkml:trace>
  <inkml:trace contextRef="#ctx0" brushRef="#br0" timeOffset="252729.479">2315 12134 360,'0'0'258,"-4"-8"-22,4 8-54,0 0 11,-9-9-48,9 9 28,-5-5-41,5 5 84,-11-7-119,11 7-3,0 0-6,-12-7-11,12 7 12,0 0-35,-13-5 14,13 5-32,0 0 16,-11-3-30,11 3 15,0 0-23,-13-1 12,13 1-26,-17 5 22,17-5-20,-15 10-2,5-4 1,0 0 1,-1 4-1,-1-2 4,0 4-4,1-3-1,-2 4 5,1 2 2,-2-1 20,1 2-22,0 1 21,0 0-24,-14 23 17,15-22-3,1 2-28,1-2 24,1 2-22,-2 0 21,4 2-27,-2-1 25,5 2-24,-4 0 33,5 2-28,-1 0 22,1 0-26,0 4 24,1-2-21,2 28 9,0-26 7,2-1-15,1 3 2,1 1 4,0-1 1,0 2 20,2-2-23,0 0 22,1-1-24,0 4 22,2-4-25,0 1 22,0 0-20,4 5 17,9 32-6,-10-38-3,1 4 16,1-1-22,-1 1 19,0 0-22,4-1 21,-5 1-21,4 0 25,-5-5-23,1 0 1,2 4 3,-4-5 4,1-1-2,-2 1 1,8 21 24,-11-27-26,0-2 22,-1 1-19,-1-4 24,-2-3-14,2 1 18,-4-1-9,2-1 34,-2-1-9,-2 0 19,2-3-20,-4 2 10,2-2-21,-4-1 15,1-1-20,-3-3 17,8-4-18,-16 10 9,16-10-21,-14 2 12,14-2-22,-18-2 9,18 2-21,-19-5 14,11-1-18,0 0 4,1-2-33,0-1 20,0-3-19,-3-15-44,8 11 39,1-1 19,1 0-5,1 2 16,2-2-16,1-2 7,1 4-10,1-1 18,0 1-29,1 3 15,1-1-26,-2 2 23,3 1-27,-1 2 31,7-5-37,-6 9 23,-9 4 36,17-4-24,-17 4 30,17-1-25,-17 1 6,18 5 13,-8 0-2,-2 2 3,1 1-3,3 1 5,-5 3 5,1 0-58,-2 3 75,12 24 29,-11-17-5,-1 2-33,2 4 26,-2 1-31,-1-1 33,0 3-20,-1-1 29,2 0-2,-3 0-9,1-1-24,-2-1 31,2-2-13,-1 0 2,1 2-23,2 29 18,-1-27-12,-3-4-2,4 4-14,-4-3 18,3 4 6,1-1-6,1 1-1,-2 0-3,2 0 1,-1 1 16,1 1-21,-1-1 33,0 0-28,1 0 18,6 33 4,-6-33-35,0 0 21,-2-2-17,2 1 20,1 1-17,0 1 13,-1-1-20,2 6 24,1-2-15,-1 1 12,-1-5-17,3 7 0,0-3 4,-2 2 20,2-1-20,1 4 19,-2-3-20,3 4 18,-3-3-12,3 4 14,-2-1-22,1 1 15,0-2-16,1 1 16,1 1-21,-2-1 19,2 1-15,3-3 14,-2 1-18,18 40 14,-16-42-11,1 0 12,-2 0-17,3 0 17,-1 0-19,3 0 16,-1-2-16,-1 1 23,3-1-25,0-2 16,-1 2-16,0-3 18,2 2-16,0-1 19,22 32-1,-22-34-18,1 1 15,-1-2-8,-1-3 10,1 3-19,-2-1 15,4-1-5,-5 1 4,2-2-11,2 0 26,-3 0-11,0-1 11,-3-5-18,5 3 16,12 18 7,-19-23-13,2 1-5,0-2 1,1-3 12,-5 0-14,3-2 19,-3-1-24,1 1 13,1-4-6,-1 1 6,-2-3-11,1-1 12,-1 0-16,2-1 18,13 2 33,-14-8-12,1-1 22,1-5 15,2 0-6,1-5 4,1 1-17,3-5-4,22-16-21,-23 15-40,-2 1 45,-2 1-63,-1-1 49,-1 1-88,0 2 28,8-8-229,-15 12 36,-1-1 20,-1 1-99,-7 7-169,5-20-448,-7 7-496</inkml:trace>
  <inkml:trace contextRef="#ctx0" brushRef="#br0" timeOffset="253993.4741">641 16045 117,'0'0'255,"0"0"-98,-2-9-7,2 9-62,0 0 9,-3-13-27,3 13 33,0 0-23,-1-20 90,1 20-91,0-13-19,0 13 29,2-14-42,-2 14 29,2-15-38,-2 15 27,6-17-40,-6 17 25,5-17-40,-5 17 27,9-14-36,-4 7 29,1-1-35,5-3 27,-1 4-3,0 3-31,-1-1 35,5 0-33,0 1 27,0 1-27,1 2 26,3-1-28,-3 2 30,4 0-27,-1 3 24,2-3-18,-2 6 37,5 0-34,19 10 49,-20-7-15,-4 1-38,5 0 42,-5 2-20,1 2 9,0-2 1,-2 3 8,-1-1 24,-2 3-22,0-2 11,-1 1-22,1 1 21,-3 1-14,2 1 21,-5 0-17,0 1 12,-1-1-19,0 1 11,-2 3-6,-3-4-50,0 1 64,-2-2 0,0 0-12,-3 2-8,-1-3-2,-3 2 6,2 1-10,-5-2 4,0-3-1,-17 15 28,11-18-34,-1-3-5,1-2-4,-2-2 0,0 0-3,0-1-2,0-3-1,0 1 0,3-2-2,-2-3-4,2-1-2,-1-1-6,3-2 2,-1 0-1,-3-13 0,9 8 0,2 2 5,3-2-9,1 2 8,0-1-7,4-2 10,0 2-9,1 1 7,3 0-8,2 1-2,2 1 3,-1 1 14,3 4-6,1 0 4,17 3 0,-12 3-8,1 0 12,2 4-7,2-2 5,1 0-3,0 2 6,2-4-10,-1 1 9,2-4-31,1-2-5,0-3-65,3-3-24,5-8-107,-1-2-46,27-29-754,-35 18 311</inkml:trace>
  <inkml:trace contextRef="#ctx0" brushRef="#br0" timeOffset="254879.7546">470 14951 324,'0'0'233,"0"0"171,0 0-210,0 0-48,-5-8 27,5 8-33,0 0 5,0 0-53,-8-10 5,8 10-44,-5-10 14,5 10-39,-4-11 21,4 11-35,-4-15 21,4 15-32,-6-27 16,10 18 3,-4 9-31,2-24 3,0 12 9,4-1-7,-3 1 1,3-2 2,1 0-3,4 1 3,-4 2-1,4-3-2,-1 6 1,3-1-5,-1 0 3,13-3-1,-10 7 8,-3 3-4,1 0-4,2 4 1,1-1 5,1 4 5,1 0-7,0 3 1,1 4 8,-1-2-2,-1 4 3,4 0 7,-4-1 2,3 6 10,-1-2 8,-6-1 4,4 2 18,-5-1-19,0-3 14,-1 4-3,-2-1 12,-1-3-1,0 2 0,-3-3-3,-1 2-6,-2 0 5,-2 0-6,0 1-6,-2-2-19,-5 15 40,3-17-35,-4 1 6,0-2-3,-1-1-5,0-2 0,-5 0-8,4-2-7,-2-2-5,1-1-1,-2 0 2,1-1-1,1 1-2,-1-2 3,12-1-10,-29-4-7,29 4 0,-13-2 2,13 2-3,-11-7-5,11 7-2,-8-16-13,6 7 14,2 9-1,0-20 5,2 6 0,4 0 2,-2 0 6,3 3-8,-1-1-1,8-9-7,-5 11 13,0 5-2,2-2 0,0 1 3,0 5-6,1-2 3,1 3 8,1 0-4,1 3 5,1 1-3,0 1-2,0 1 1,-1 2 3,4-1 2,18 11 2,-20-11 1,2 3-2,1-3 1,-2 1 2,2-3 3,-1-1-1,2-1 6,1-3-18,2-3-54,1-1-59,5-8-114,3-4-103,0-6-411,-3-5-253</inkml:trace>
  <inkml:trace contextRef="#ctx0" brushRef="#br0" timeOffset="256476.7579">1762 15931 431,'0'0'399,"0"0"-75,0 0-67,0 0-52,-11 3-31,11-3-21,0 0-16,0 0-9,0 0-4,0 0-10,0 0-15,0 0-20,0 0-18,0 0-14,0 0-5,0 0-9,0 0-4,0 0 0,0 0-7,7-14-3,2 9-3,1-2-3,9-13 7,-5 9-34,-1 0-30,0-2-15,1 3-12,-1 0-15,-1-2-20,-1 3-27,3-1-11,-4 2-70,0 1-10,0 2-44,-2 1-7,2 1-142,-10 3 118</inkml:trace>
  <inkml:trace contextRef="#ctx0" brushRef="#br0" timeOffset="256817.7558">1972 15957 460,'-7'17'688,"7"-17"-413,-4 12-26,4-12-30,-5 7-35,5-7-32,0 0-32,-5 11-24,5-11-19,0 0-12,0 0-9,0 0-10,6-7-13,-6 7-25,10-16-46,6-9-212,-7 9 30,2-2-12,-2 1-65,2-3-232,1-3-32</inkml:trace>
  <inkml:trace contextRef="#ctx0" brushRef="#br0" timeOffset="257187.7569">2112 15370 283,'-4'-13'790,"4"13"-509,-2-12-103,2 12-12,0 0-74,-2-12 11,2 12-52,0 0 16,0 0-44,-1-11 30,1 11-31,0 0 45,0 0-18,0 0 37,0 0-27,3 15 60,-3-15-57,2 14 9,-2-14-9,4 20-4,-3-8-8,2 3-3,-1 0-2,-1 2-3,0 1-5,1 0-2,1 0 0,-2 0 3,0-1-4,0 0-1,2 12 37,-3-15-37,1-2 0,0 2-2,-1-14-10,2 21-3,-2-21-4,4 18-7,-4-18 2,3 14-3,-3-14-1,7 11-6,-7-11 9,7 7-3,-7-7 2,13-1 3,-13 1-2,21-12-2,-11 5-1,5-5-27,-1-1 5,3-3-31,-3 0 0,5-1-40,-2-3 4,-2 5-48,0 0 5,-2-1-46,2 0 14,-3 2-39,10-9-197,-15 12 173,-1 3-90,-1-2-133,-5 10 83</inkml:trace>
  <inkml:trace contextRef="#ctx0" brushRef="#br0" timeOffset="257271.7617">2206 15337 340,'-9'-5'355,"9"5"-77,-12-7 16,3 1 192,9 6-264,-9-5 5,9 5-51,0 0-21,-9-6-50,9 6-19,0 0-29,0 0 19,0 0 0,0 0 38,2 18-24,5-7 10,4 9-31,2 2 4,24 43 23,-16-29-69,7 9-18,1 0-64,3 3-34,0-3-98,2 3-45,2-1-97,-1-3-75,-1-1-298,-2-3-210</inkml:trace>
  <inkml:trace contextRef="#ctx0" brushRef="#br0" timeOffset="261797.7629">24720 12510 246,'0'0'274,"6"-10"-66,-6 10-46,3-11-23,-3 11-17,5-12-11,-5 12-10,7-12-4,-7 12 0,9-11-5,-9 11-5,10-11-49,-10 11 34,11-11-55,-11 11 48,13-8-60,-13 8 40,14-8-54,-14 8 43,17-2-9,-17 2-5,15-2-3,-15 2-3,18 2-3,1 3 12,-11-1-16,3 1 13,0 1-3,0 1 1,-2 1 3,1 3 17,-1-1 1,1 0-12,-3 1-4,0-1-6,0 3-1,0 0 9,1 0 16,-4 2-6,5 16 27,-4-16-29,-3 2-14,1-1 1,-2 1-1,2 0 6,-3 2 0,0-2-2,-3 0 6,1 1-35,-1-2 54,1 0-58,-2 0 50,-2 1-55,1 0 53,-2-1-53,1 2 2,-5-1 52,4 0-57,-4-1 57,1 0-53,-1 0 51,-1-2-61,0 1 63,-3-3-63,0 0 57,0 0-58,-3 0 57,-1-3-54,1-1 54,-26 4-24,26-9-26,-2-1 39,1-2-45,-2 0 59,1-2-62,1 0 53,-2-2-54,1-2 3,-3 1 9,6-1 2,-2-2-6,5 2-9,-1-3 17,2 1 32,-7-13-73,12 9-10,1 0 68,4-1-57,0 4 67,-1-3-7,4 12 3,0-20 2,0 20-4,4-19 1,0 9-1,1 2-4,0-1 6,2 2-8,0 0-3,2 1 2,-1 1-1,1 1-2,2 2-58,-1-1 73,-10 3-60,22-2 72,-22 2 1,22 2-1,-9-1-57,-3 3 61,4-1-54,-5 2 64,2 2-54,2 0 67,11 10-14,-13-8-49,0 4 21,2 1 3,-2-2 42,0 5-59,-2-2 48,0 3-55,-2-1 54,3 1-60,-2 1 58,-1-2-8,0 0 0,2-2-5,-3-1 5,12 14 23,-10-17-30,2 1-9,-1-2-5,5 0 4,-3-2-2,5 0-29,-2-3-47,4-2-50,-1-1-77,3-2-92,-1-2-139,-2 0-276,2-2-201</inkml:trace>
  <inkml:trace contextRef="#ctx0" brushRef="#br0" timeOffset="262404.7522">26078 12821 406,'-12'-3'357,"12"3"138,-15-2-330,15 2-34,0 0-30,-11-3-21,11 3-17,0 0-15,0 0-2,0 0-12,0 0 6,-8 8 2,8-8 0,8 6-31,-8-6 72,13 11-63,12-1 88,-8-4-10,4-1-56,4 0 58,4-3-65,1 1 49,1 0-70,-1-1 56,1 0-68,-2 0 47,0-1-10,-2-1-8,-6 3-18,-1-2-23,2 0-87,14 2-103,-20-1 58,-3-1-60,-1 0-55,-12-1-77,20 2-170,-20-2 2</inkml:trace>
  <inkml:trace contextRef="#ctx0" brushRef="#br0" timeOffset="263039.8277">26921 12637 360,'0'0'357,"0"0"-86,7-8-45,-7 8-66,0 0-33,0 0-28,6-8-23,-6 8-19,0 0 12,0 0-43,0 0 23,0 0-33,0 0 39,8 6-34,-8-6 4,0 12 13,0-12 9,0 20 13,0-7-2,0 4-2,-3 3 64,1 1-25,-1 2-20,1 1-67,-2 0 58,0 2-50,-1 23 87,1-25-65,2 1-14,0-7-3,2 2-4,0-3-4,-2 0-2,0-3-5,2-2 2,0-1-8,-2 1 2,2-12-2,0 15 11,0-15-8,-2 14-38,2-14-117,0 0 61,0 0-45,0 0 55,-11-8-32,11 8 44,-6-19-20,3 4 39,1-1 24,-1 0 10,1-2 2,2-4 20,0 2 3,0-4 3,2 0 6,1-2 0,-3 3 8,2 0 26,1-1 4,1 2-12,-2 0-2,5 0 8,-5 2-5,2 2-12,4-2-5,-2 3-4,-1 2-9,3 1 1,-1-1-3,4 2-8,9-8 4,-6 9-8,-3 5-1,5-1-2,-3 2 2,3 0-5,-2 2-3,0 2 4,-1-1 4,1 3-2,-14 0-7,23 0 7,-11 3-9,-12-3 3,16 5 3,-4 4 11,-12-9 10,4 13 8,-4-13 5,-5 16 3,-4-8-9,0 4 1,-2-3-4,-3 4-8,-1-1-3,-1 1-2,1-1-4,-2 1-15,2-1-40,-1 0-54,3 0-72,-1-2-90,3 0-386,2-1-164</inkml:trace>
  <inkml:trace contextRef="#ctx0" brushRef="#br0" timeOffset="263393.8469">27296 12789 472,'0'0'299,"0"0"-69,10 6-43,-10-6-37,0 0-21,0 0-30,-3 13-13,3-13-13,0 0-7,-3 13-1,3-13-6,-4 9-6,4-9-50,-2 10 49,2-10-52,0 0 62,-2 14-66,2-14 65,0 0-61,2 12 78,-2-12-59,6 8 63,-6-8-52,10 5 65,-10-5-53,11 3 51,-11-3 0,13 1 0,-13-1 8,21-5 49,-21 5-91,10-9 9,-10 9 13,8-8-8,-8 8-17,5-11-14,-5 11-9,-3-12-4,3 12-12,-6-12-10,6 12-15,-10-12-12,10 12-18,-17-8-31,-2 3-186,19 5 72,-17 0-48,5 3-49,1 1-63,1 1-305,0 0-159</inkml:trace>
  <inkml:trace contextRef="#ctx0" brushRef="#br0" timeOffset="263954.8267">27661 12801 341,'0'0'341,"9"-6"-62,-9 6-17,7-6-31,-7 6-23,0 0-8,8-10-12,-8 10-18,0 0-29,7-7-18,-7 7-20,0 0 58,10-9-96,-10 9-8,0 0-18,0 0 0,0 0-4,8-5-12,-8 5-2,0 0-6,0 0-5,0 0 1,0 0-8,0 0 0,0 0 6,9 2-1,-9-2 18,6 8 10,-6-8-1,6 14-6,-6-14-6,6 18-2,-1-9 9,-3 3 5,2 0-54,1 0 55,-1 2-48,1 3 56,0-2-55,1-1 52,-1 3-58,3 15 98,-1-18-39,-2 1-10,-1-1-3,1 0-1,-1-2-1,1-2 3,-1 0-1,1 0-2,-5-10 6,6 15 7,-6-15 19,7 14 20,-7-14-27,6 9 87,2-3 123,-8-6-188,0 0 33,16-5-71,-8 0 39,6-7-68,-1-3 4,3-4-17,1-3 49,0-2-58,4-3 41,-4 2-49,-3 3 69,1 0-53,-4 2 55,13-12-11,-13 18-49,-3-1 52,-1 3-38,0 2 58,-2 1-32,1 0 39,0 1-42,-6 8 26,7-15-45,-7 15 28,7-11-44,-7 11 28,7-8-51,-7 8 27,8-12-148,-8 12-4,0 0 17,5-9-48,-5 9-55,0 0-35,0 0-65,7-6-24,-7 6-33,0 0-487,0 0-446</inkml:trace>
  <inkml:trace contextRef="#ctx0" brushRef="#br0" timeOffset="265650.8251">24094 14509 12,'13'-2'306,"-13"2"-65,16-7-32,-4 4-17,2 0-6,3-1-18,2 0-25,1-2-12,4 2-11,30-6 90,-27 3-124,2 2-12,3-2-15,-1 1-12,1 2-4,-4 1-12,0-2-8,-1 1-12,0 1-26,-3 1-24,-2 0-27,-1 1-27,-3 0-12,2 0-53,9 1-280,-16 0 2,-13 0 95</inkml:trace>
  <inkml:trace contextRef="#ctx0" brushRef="#br0" timeOffset="266076.8328">24201 14757 13,'-7'5'371,"7"-5"-67,-12 4-76,12-4 12,-9 5-59,9-5 11,0 0 112,0 0-183,0 0 22,0 0-37,0 0 16,22-3-42,-9-2 0,3-1-35,3-1 14,2-1-26,2 0 3,0 2-52,0-2-26,-1-1-9,-1 1-28,1 0-38,-3-1-35,2 0-15,-5 3-10,-2-3-35,2 2-33,-6-1-197,2-1 85</inkml:trace>
  <inkml:trace contextRef="#ctx0" brushRef="#br0" timeOffset="266469.8301">24467 14362 283,'0'0'435,"-2"-11"-112,2 11-43,-2-11-23,2 11-64,-2-10-8,2 10-62,0 0 1,-2-12-53,2 12 3,0 0-37,0 0 7,0 0-36,0 0 32,0 0-25,-11 9 0,7 1 34,0 4 2,-3 4 6,-1 4-69,-3 3 55,1 4-2,0-1 4,-4 7-24,3 0 17,-2 1-26,1-2 17,3-2-25,-1-2-6,-8 25-175,12-31-1,1 0-18,0-2-142,2-3-289,3-4-139</inkml:trace>
  <inkml:trace contextRef="#ctx0" brushRef="#br0" timeOffset="266892.8267">24562 14267 23,'0'0'211,"0"0"-15,0 0-34,0 0-1,0 0-26,0 0 5,0 0-34,0 0 16,0 0-42,0 0 16,0 0 46,0 0-100,0 0 20,0 0-33,0 0 17,0 0-35,0 0 16,0 0-35,0 0 29,0 0-15,0 0 55,6 8-26,-6-8-2,0 12 46,0-12-10,-2 22-2,-1-8 0,0 3-10,1 5-67,-1 0 62,1 2-5,0 2-12,0 0-5,-1 1-8,1-2 19,-1 4-28,2-3 17,0-1-21,-1-1 16,1 0-26,-1 15-52,0-20-16,2-2-73,-1 0-29,0-3-59,-1-2-80,0-2-191,-1-1 7</inkml:trace>
  <inkml:trace contextRef="#ctx0" brushRef="#br0" timeOffset="267518.8276">25277 14369 253,'0'0'254,"0"0"-52,0 0-3,0-13-34,0 13 21,0 0-54,0 0 33,-2-11-32,2 11-11,0 0 1,0 0 7,0 0-51,-2-11-11,2 11-21,0 0-15,0 0-6,0 0-13,0 0-3,0 0 4,-4 9 11,4-9-6,-4 16 14,1-4-9,0 1 19,2 4-52,-7 24 105,6-17-58,-1-1 11,-2 0-28,3 1 20,-1 1-30,1-4 19,0 1-23,-2-2 18,3-2-34,0-2-20,0 2-60,-2-5 8,3-2-55,-1 0 22,-3 7-224,4-18 52,-6 8-252,6-8-47</inkml:trace>
  <inkml:trace contextRef="#ctx0" brushRef="#br0" timeOffset="267927.8283">24989 14323 189,'0'0'386,"-12"-8"-118,12 8-13,-10-8-68,10 8-12,0 0-62,-8-8 2,8 8-35,0 0 3,0 0-50,-5-10 36,5 10-36,0 0 33,13-6-34,-3 2 25,3 0-32,3-1 30,5 0-31,3-2 37,2-1-30,3 1 25,4-1-28,-3-1 23,0 2-32,-4 2 12,-1 0-32,0 2 3,-6-1-60,1 2 2,16 0-165,-21 2 71,-1 2 2,3 0-21,-2 2-20,-1 1-16,1 0-216,-1 1 116</inkml:trace>
  <inkml:trace contextRef="#ctx0" brushRef="#br0" timeOffset="268284.8292">25654 14454 95,'4'11'345,"-4"-11"-63,0 0-35,2 11-24,-2-11-35,0 0-23,2 11-24,-2-11-20,0 0-17,0 0-17,0 13-13,0-13-7,0 0-12,0 0-18,3 8 6,-3-8-14,0 0 7,9 6 35,-9-6-38,0 0-8,15-2 1,-15 2-7,19-8 4,-13 1 2,1 2 28,0-1-2,-2-1-10,-5 7-8,7-13-7,-7 13 16,2-15-30,-2 15 19,-7-14-14,7 14-20,-16-3-5,16 3-30,-18-4-35,18 4-27,-23 2-25,12 0-31,0 1-34,0-1-32,2 1-30,9-3-279,-18 7-37</inkml:trace>
  <inkml:trace contextRef="#ctx0" brushRef="#br0" timeOffset="268427.826">25959 14345 220,'12'-5'375,"-3"-1"-44,-9 6-68,13-7-13,-13 7-75,12-6-11,-12 6-63,8-5 5,-8 5-54,0 0 33,13 2-10,-13-2 14,6 8-24,-6-8 16,4 18-6,-2-6-14,0 1-6,-2 4-2,1 1-6,-1 0-4,0 4 7,0 19 10,0-21-42,0 1 13,0-3-23,0 1 13,-1 1-35,1-3-6,0-1-63,0 0-6,0-3-68,-2-2 4,2-11-39,-2 19-80,2-19-349,-7 8-131</inkml:trace>
  <inkml:trace contextRef="#ctx0" brushRef="#br0" timeOffset="268827.8278">25863 14287 148,'0'0'431,"-5"-15"-87,5 15-106,-2-8-23,2 8-81,0 0-1,-2-11-50,2 11 28,0 0 107,11-8-125,-11 8 19,18-2-36,-5 0 17,3 0-30,6-4 18,5 0-27,5 1 8,-1-3-33,3 1 14,-3 0-30,2 1-6,-7 2-68,1 1-17,25-1-261,-29 4 97,-2 1-72,2-1-231,-2 1-56</inkml:trace>
  <inkml:trace contextRef="#ctx0" brushRef="#br0" timeOffset="268982.826">26859 14351 130,'0'0'435,"0"0"-127,8 8-7,-8-8-88,0 0-33,0 0-23,0 0-29,7 5-13,-7-5-10,0 0 14,0 0 11,16 1-29,-16-1 14,15 0-19,-1-1 4,-3-1-38,5 2 4,0-3-24,4-1 12,0 0-29,2-2 9,1 4-21,2-3 12,19 0-19,-25 0-49,1 4-11,-2-1-64,0 0-15,-3 1-82,1 2-24,-5 1-44,1 0-69,-1 1-156,-2 0-6</inkml:trace>
  <inkml:trace contextRef="#ctx0" brushRef="#br0" timeOffset="269112.8247">27014 14626 220,'-11'3'487,"11"-3"-94,-14 7-105,14-7-13,-11 3-46,11-3 10,-8 6-47,8-6-12,0 0-31,-9 2-4,9-2 77,0 0-140,0 0 3,0 0-21,14-2 8,-3-1-33,0-1-8,7-1-12,-4 1-33,4 0-48,2-1-58,-2 1-64,5-2-81,0 0-72,-4 2-433</inkml:trace>
  <inkml:trace contextRef="#ctx0" brushRef="#br0" timeOffset="269800.8281">28095 14384 301,'0'0'320,"-12"-4"-91,12 4-13,0 0-60,-9-8 13,9 8-38,-4-10 27,4 10-45,-4-10 24,4 10-44,-3-10 24,3 10-41,0 0 9,-3-15-44,3 15 15,6-11-39,-6 11 19,8-9-32,-8 9 24,14-10-27,5 2 12,-8 6-1,1 2-26,0-1 24,-1 2-25,2-1 30,-2 4-39,1 1 32,1 0-28,0 5 27,-1-1-26,-1 1 30,1 3-27,-1 1 31,-2 3-29,6 16 4,-10-18 29,-1 2-30,0 1 31,-3-3-28,-1 1 27,0 1-27,-4-1 32,-1-1-20,0 1 17,-6-1-24,-1 1 26,-1-3-28,-3 0 31,-2-1-31,-20 7 20,19-12 6,0-2-27,-1-3 23,2-1-23,-2-2 25,-1 0-24,3-5 26,0 2-30,3-3 24,-1-3-25,5 2 10,0-3-8,2 1 4,4 0 1,-2-7-8,7 17 9,3-16 2,-3 16 0,10-13 0,-1 6-6,1 5 7,1-1-2,1 0 9,1 3-2,0 0-1,1 3 2,1 0 19,4 1-25,-3 1 22,19 12-12,-17-10-16,0 3 21,-2-3-22,-1 0 25,-1 1-24,2-1 12,-3-1-48,1 2 5,-1-3-52,-3-2-3,2 0-68,-1 1-37,-11-4-73,23-1-302,-12-4-87</inkml:trace>
  <inkml:trace contextRef="#ctx0" brushRef="#br0" timeOffset="270311.8285">28694 13861 5,'4'-10'383,"-4"10"-85,7-12-93,-7 12-20,7-10-58,-7 10-16,7-9-45,-7 9 12,17-13 35,-17 13-82,14-7 37,-14 7-32,18-4-2,-18 4-4,18 0 24,-6 0-26,-1 3 39,1 2-28,1 1 18,-1 1-33,2 3 19,-4 0-34,3 3 35,-3 1-42,0 1 33,-3-1-34,0 2 35,-1 1-25,-3-2 29,-1 3 1,-2-2-8,0 1 8,-4 1 5,-5 2-16,0-2 27,-3 2-33,-3 1 19,-1-3-26,-25 15 58,24-19-55,-1-4 32,0-1-4,-2-2 16,4-2-14,0-1 15,3-3-26,-1-2 11,4-4-23,0-1-29,3-4-21,3-3-5,4 0 10,3-2-17,10-16 4,-7 14 41,3 6-20,0-1 19,0 3-22,2-1 19,-2 6-23,3 1 18,-12 3-15,19 0 24,-7 3-20,-2 2 16,1 3-20,1 0 21,-2 2-19,14 16 9,-13-11 19,3 0-21,-1 2 18,3-3-42,-1 3-19,3-2-74,4-3-53,0 2-104,-1-2-443,4-6-227</inkml:trace>
  <inkml:trace contextRef="#ctx0" brushRef="#br0" timeOffset="271666.8295">30571 12684 178,'0'0'233,"0"0"-69,0 0-23,0 0 92,0 0-134,0 0-4,0 0-5,0 0-9,5 9 0,-5-9 17,10 4-5,-10-4 5,14 3 0,-14-3-10,22 5-18,-10-4-12,2 2-8,0-3-11,2 3-6,-2-1-7,2-1-6,-2 0-6,0 0 3,0 3-3,-1-3-6,1 0-9,-1 0-4,-1 1-22,-12-2-23,21 2-30,-21-2-34,16 1-34,-16-1-98,19 2-701</inkml:trace>
  <inkml:trace contextRef="#ctx0" brushRef="#br0" timeOffset="272059.8351">30390 12968 115,'0'0'290,"-8"7"-103,8-7-18,0 0-32,-8 8 10,8-8-22,0 0 17,0 0-12,0 12 39,0-12-29,7 7 3,-7-7 21,14 7-36,-2-2 11,3-4-47,4 3 8,0 0-38,6-1 11,5-1-30,-1-2 5,2 1-26,1-1 19,1 0-39,5 0-7,-6-1-39,3-1 10,-2-1-54,-1-3-12,23-4-251,-35 1 116,3 1-53,-2-2-232,0-6-22</inkml:trace>
  <inkml:trace contextRef="#ctx0" brushRef="#br0" timeOffset="272197.0828">30974 12716 37,'-8'-10'358,"0"1"-43,2 4-59,-2-3-28,2 2-36,6 6-34,-9-10-43,9 10-27,-7-5-25,7 5-14,0 0-12,0 0-10,0 0-2,0 0-4,-2 12 12,6-4 4,2 3 3,3 2 7,2 4 4,2 0 4,4 3-33,0 1 19,2-2-25,-3 5 27,3-2-25,1 0 16,-4 0-30,16 21 24,-19-26-2,-3 0-6,-2-2-1,-2-3 2,-1 2-9,-2-2 19,-4-2 18,-6 3 3,-2 1-8,-6-1-3,-3 0-8,-6 2-2,0-3-4,-2 0-16,-28 12-142,31-15-55,2-1-106,-1 0-421,4-4-219</inkml:trace>
  <inkml:trace contextRef="#ctx0" brushRef="#br0" timeOffset="272739.5518">31766 12917 165,'0'0'384,"0"0"-76,0 0-58,7-6-43,-7 6-31,0 0-13,6-7-5,-6 7-9,6-6-24,-6 6-25,6-7-19,-6 7-18,17-10 19,-17 10-53,13-5-8,-13 5-1,16-4-14,-16 4 0,16-1-4,-16 1-5,16 2-3,-16-2 4,17 6 0,-7-2-9,-2 3 10,-2-1 4,2 3 1,-1-1-30,0 4 37,-3-3-8,1 2 0,-1-1-1,-2 1 1,2-2-3,-1 0 0,-3-9 5,3 16-4,-3-16 4,3 12 6,-3-12 16,1 11 21,-1-11 28,0 0 117,0 0-117,-1 10-10,1-10-13,0 0 2,-8-7-8,8 7-27,-2-14 5,2 14-8,0-20-26,2 4-8,2-1-37,4-3 2,1-1-5,5-3 18,11-14 13,-13 22 23,-3 4-1,1 2-13,-1 0 14,-1 3-10,1 3 9,-9 4-14,18-1 10,-18 1-10,15 8 16,-8-1-11,0 3 6,-1 3-1,0 0 3,0 4 5,-4 1 5,2 3-2,-1 1-2,-1 0 4,0 2 2,-2-3 7,0 1-23,0-3-43,-2 2-107,1 0-88,1-3-178,-1 0-192,1-3-129</inkml:trace>
  <inkml:trace contextRef="#ctx0" brushRef="#br0" timeOffset="273887.5506">31559 14633 366,'0'0'291,"0"0"-22,0 0-52,0 0 3,0-12-44,0 12-14,0 0-11,1-12-19,-1 12-23,4-9-17,-4 9-20,6-13-11,-1 6-8,2-1 0,3-1-12,0 1-11,3-1-6,2 2-5,3-2-3,0 1 1,1-2 11,1 6-17,1-4 9,-3 3-15,0 2 9,1 0-16,-1 1 10,16 1-11,-17 3-1,1 0 3,-3 2-6,3 2 14,-4 1-13,2 0 12,-2 2-14,1 2 10,-2 3-9,1-1 11,-3 3-10,-2 1 11,1-1-9,-2 2 4,4 15 0,-7-18 5,-3 0-1,0 2 1,-2-5 2,-2 5-1,0-3 2,-4 1 6,-1-1 2,-3 1 5,-4-1 4,0 0-1,-3-2-2,0-2 10,-2 0 14,-20 3 39,18-9-48,3-1 1,-3-3-8,0 0 2,2-5-7,-3 2-1,1-6-1,0 1 2,4-1-12,1-5 3,4 2-6,3-1-5,2-1-7,3 1 1,3 0-5,2 0 2,2-2-7,4 3 5,0 1-6,3 0 5,-1 2-7,2 0 7,1 3-4,-1 2 2,1 1-1,-1 1 4,2 3-10,0 0 5,1 5-2,13 6-2,-15-3 11,1 0-7,3 4 13,-4-2-8,2 2 7,-1 0-1,2 1 0,-4-3-1,0 0 4,2-1-4,-1 1-4,-1-2-13,1-1-14,-1 0-17,17 5-96,-13-9 44,1-1-39,-1-2-32,-1-2-53,4-3-69,-2-3-292,3 0-99</inkml:trace>
  <inkml:trace contextRef="#ctx0" brushRef="#br0" timeOffset="274437.5507">32355 14214 187,'-1'-12'303,"1"12"-62,-3-10-48,3 10-23,0-12-17,0 12-10,1-12-11,-1 12-8,2-12-25,-2 12-16,3-7-19,-3 7-13,11-12 3,-11 12-37,10-5 4,-10 5-4,13-2-10,-13 2-4,15 4-2,-7 1 0,-1 2-7,2 1 10,1 1-19,-2 3 17,1 1-1,-2 3 2,1 1 6,0 1 1,-3 1-7,0-5-14,-1 3 16,1-1-17,-2 0 25,-2-4-21,0 0 21,1-1-19,-1-1 21,-1-10-1,0 18 27,0-18-5,-1 14 35,1-14 15,-3 15 117,3-15-114,0 0-21,-11 5-5,11-5-25,-8-5 1,8 5-17,-9-13 0,5 4-29,0-6-15,1 1-23,3-6-7,1-1-2,2-4 1,4-4-2,12-33-29,-7 33 84,1 2 5,-1 0 6,1 5 10,-4 3-3,1 2-9,0 1 1,1 5-3,0 1 0,1 1-7,0 1-3,0 3-3,-2 4 0,-10 1-5,21 0 1,-11 2 3,-1 6 0,0 2 2,0 1-5,-3 4 8,3 3 4,-3 3 5,-1 0-5,-1 2 1,0 0 0,0 1 0,0 1 0,-2-1 0,0 2-7,3 26-1,-4-26-20,0-2-74,2 1-56,-2-3-76,0-1-25,1-2-298,-1-3-67</inkml:trace>
  <inkml:trace contextRef="#ctx0" brushRef="#br0" timeOffset="275836.2771">30695 15390 287,'0'0'228,"0"0"-29,0 0-52,0 0 9,0 0-35,0 0 7,14 2-38,-14-2 15,12 2-23,-12-2 11,17 6-21,-8-4 28,3 3-22,2-3 17,3 4-9,3 2 17,3-1-15,6 1 3,-1 3-32,11 1 12,-2 0-3,4-1-3,3 2-16,0 1 3,3-1-15,-1-1-1,4 0-5,52 12 14,-48-14-23,-2-1-10,-1-1-3,1 1-2,-1-5-2,0 0-4,0-2-2,0-1-6,1-2 1,-2-2-8,1-1-8,0-4 1,-1-1-9,1-1-2,50-15-22,-49 11 36,5-3 1,-9 0 2,5-4 3,-7 4-7,-3-2 6,-1-1 3,-2 1 0,0-1 1,-1 0 5,0-1 0,-4 1-1,1-1 1,-1-1-1,32-22-6,-33 22 11,-1-1-1,0 0 8,0-2-10,-1 0 8,2 3-4,-2-2 10,1-2-12,-1 1 12,-2 2-3,0-2 25,-2 3-6,-5 3 4,-2-1-1,18-16 21,-20 16-25,-5 3-12,-1 1 5,1-2-14,-2-1 8,0 0-11,0 0 11,-1 0-14,2-4-5,-1-3 0,0 4 2,1-2-1,0-3-4,-3-2-4,13-28-1,-11 29 14,-3-1-8,1 1 10,-3 1-6,0 3 4,-2 2-2,0-1 2,1 0-1,-2 2 4,-1 0-4,-1 2 5,0-2-9,-1 2 9,-1-1-4,1-19 4,-1 19-2,0-2-2,-1 1 4,-2-2-3,2 3-3,-2 1 3,1 0-1,-2-1-3,-2-1 4,1 1-3,0 5 0,-3-3 1,-2 0 0,-1 1 0,-13-13-1,10 15-11,-2 1 8,-1 0-11,-2 3 16,-2-1-9,-3 2 11,-2-2-10,0 1 15,-1 2-12,-3 0 10,1 3-11,-2-2 17,-1 1-13,0 1 10,-35-6-2,32 7-8,0 0 13,0-2-13,0 2 12,1 1-12,2-1 11,-1 2-13,1-2 10,2 3-14,2-1 7,1 0-3,-2 2 9,2 0-13,-1 1 13,-28 2 0,29 1-11,-7 0 4,-1 1 1,1 2 6,-2 0-1,-1-1-1,1 5-3,-1-4 1,2 2 1,0 0-1,0 1 1,2 0-2,0-1 8,1 1-13,-30 11 13,33-10 0,-1 0-11,1 1 9,0-1-9,-1 1 10,-26 12-5,29-9-5,-1-3 10,1 1-9,1 1 11,-2 0-10,2 2 12,-2 0-11,-3 2 13,-1 1-10,0 0 9,0 1-12,3-2 9,2-2-9,-5 3 7,1 2-8,1-1 10,-1-2-11,0 3 9,1 1-4,0-1 5,0-2-10,1 2-1,0-1 2,-23 19 2,28-19-1,-1 0 4,3-2-6,-1 2 2,3 2-17,0-1 21,-1 0-1,1 4-1,2-2-2,-4 5 0,2 1 0,2 1 2,-3 1-2,2 1 9,-15 33-12,20-32 1,-3 2 8,4 0-12,2-7 11,2 5-7,1-1 8,0 1-9,2 0 0,2 1 2,2 0 1,-1-1 0,3 2-15,1 0 20,2 0-3,12 41 11,-4-38-10,1 3 3,5-3-9,3 0 6,5-5-1,3 0 2,4-1 1,6-4 4,0-3-7,5-2 2,0-2-20,0-4-11,2-3-17,-3-1-16,40 2-215,-44-11-20,2-6-419,0 0-222</inkml:trace>
  <inkml:trace contextRef="#ctx0" brushRef="#br0" timeOffset="294409.7424">15277 16609 45,'0'0'401,"-3"-12"-115,3 12-73,0 0-42,-2-11-43,2 11-28,0 0-21,0 0-12,0 0-12,0 0 3,0 0 15,0 0-13,4 9 46,0 1-32,-1 4 48,5 3-24,-2 5 28,3 5-30,1 4 0,3 6-31,-1 4 6,2 0-11,-1 0-20,1 2-8,0-1-1,0-1-5,-3-2-5,1 0-4,12 35 10,-16-42-26,3-5-22,-3 1-36,-2-4-34,0-2-49,-2-5-40,-1 0-61,-3-2-69,1-3-253,-5-5-78</inkml:trace>
  <inkml:trace contextRef="#ctx0" brushRef="#br0" timeOffset="294890.7473">14908 16892 209,'0'0'288,"-15"-4"-77,3 3 77,12 1-186,0 0-23,0 0-14,0 0-15,-11 3-6,11-3 0,0 0-2,11-4 26,0-1-17,2-3-6,4 0-17,5-8 40,2 0-29,5-6 36,35-23 48,-31 24-92,1-3 27,-2 5-46,2 0 32,-2 1-46,-6 5 19,0 2-38,-1 2-42,-1 1-68,-2 0-77,1 4-93,-2-1-128,-2 2 104</inkml:trace>
  <inkml:trace contextRef="#ctx0" brushRef="#br0" timeOffset="295265.7378">15764 16786 274,'0'0'412,"0"0"-147,13 5-18,-13-5-85,0 0-7,0 0-61,12 0 10,-4-7 22,-8 7-73,14-10-5,-9 2-43,3-1 20,1-3-32,-2 0 33,0 0-38,1-1 32,-1 2-31,-1-1 28,1 1-28,-3 1 32,0 2-24,-4 8 31,4-15-34,-4 15 27,0 0-30,-2-14 34,2 14-18,0 0 36,-15 2-33,7 3 35,-3 4-20,0 0 39,0 3-37,-2 4 35,4 2-30,-2 0 21,2 8-41,-7 26 77,9-26-53,6 1-6,1 0-3,1 1-10,1 2-2,6-1 2,1 0-6,1-3-3,5 0-4,0-5-6,4-2-12,-1-2-27,1-5-27,2-4-37,19-4-293,-18-7 136,1-2-304,3-8-80</inkml:trace>
  <inkml:trace contextRef="#ctx0" brushRef="#br0" timeOffset="295671.741">16331 16331 355,'3'-16'310,"-1"1"-103,1 3-20,-1 3-48,-2 9 26,3-5 128,-3 5-153,17 7-4,-12 3-38,1 4 20,3 5-47,-1 2 23,2 4-32,3 4 19,-2 0-33,3 5 10,0 1-25,0-1 11,3 0-30,-3-2 22,12 29-1,-14-37-37,-1 1 24,-4-6-27,2 0 22,-3-2-25,1-5 17,-3 1-9,0-4 14,-4-9-33,2 12-8,-2-12-41,0 0 24,0 0-25,-11-9 8,-8-11-17,6 6 56,-4-1-22,2 1 38,-3-1-25,1 2 52,-2 2-23,0 0 29,2 2-31,0 2 27,1 3-34,0 2 30,3 1-34,-1 2 33,2 4-32,-1 1 29,2 4-22,2 2 1,2 2 2,1 1 23,2 4-25,3-2 26,2 3-27,2 3 23,3-2-7,2 0 1,2-2-3,2-2-4,0-1 2,4-2-1,17 11-25,-19-19-14,3 1-32,-2-3-41,0-3-40,-1-2-42,3-5-30,-3 1-38,4-7-183,-4 1 88</inkml:trace>
  <inkml:trace contextRef="#ctx0" brushRef="#br0" timeOffset="295794.741">16761 16554 657,'0'0'234,"0"0"-31,6-10-4,-6 10-40,0 0 33,0 0-46,10 8 27,-10-8-51,6 13 13,-2-5-35,2 2 7,-1 2-31,1 1 1,-1-1-31,8 14 45,-5-13-64,-1-2-5,1 4-4,-2-3-7,2-2-25,-2-1-41,1 0-44,-2-1-28,-5-8-6,9 12-21,-9-12-65,0 0-27,0 0-300,0 0-55</inkml:trace>
  <inkml:trace contextRef="#ctx0" brushRef="#br0" timeOffset="295902.7481">16698 16364 117,'-8'-20'479,"0"1"-67,0-1-89,0 2-23,0 1-7,2 1-64,-2 3-48,3-1-34,0 2-25,0 3-23,1-1-25,0 2-16,4 8-37,-7-14-52,7 14-56,0 0-66,-2-14-86,2 14-111,0 0-278,7-8-138</inkml:trace>
  <inkml:trace contextRef="#ctx0" brushRef="#br0" timeOffset="297326.3714">17384 16322 61,'0'0'270,"0"0"-68,-11-3-36,11 3-30,0 0-7,-16 2-15,16-2-5,-12 5-16,12-5-11,-15 8 2,9-1 9,-3 0-5,1 3 3,-1 1-1,2 2-29,-2 2 28,1 4-24,0 1 15,1 1-42,-1 1 22,3 0-40,0 2 26,1-1-37,2-1 25,0-1-32,1 0 1,1-4-2,1 0 0,6 13 25,-3-16-1,1-5-31,0-2 32,-5-7-33,14 6 30,-14-6-32,17-5 31,-7-3-32,-1-1 29,0-3-29,-1-2 31,0-6-7,-1 2-16,-2-4-14,0-25 24,-5 27 13,-1-2-38,-2 3 34,-1 2-28,-1 0 32,-1 0-34,-1 3 30,-3 2-30,1 0 29,0 2-30,-1 0 27,1 3-28,0 3 26,9 4-35,-26-7-50,26 7 0,-15 1-64,15-1-5,-10 5-21,10-5-2,-7 5 4,7-5 7,0 0 18,0 0 12,6 13 20,-6-13 20,0 0 18,12 5 15,-12-5 9,21-1-8,-21 1 47,15-5 13,-15 5 10,12-6 14,-12 6 27,13-9 22,-13 9 15,11-8 16,-11 8 18,9-8 13,-9 8-27,8-6 24,-8 6-44,0 0 9,4-4 23,6 0-77,-10 4 32,0 0-37,7 12 25,-7-12-15,5 17 9,1-6-8,-2 2-11,2 1-3,0 0-8</inkml:trace>
  <inkml:trace contextRef="#ctx0" brushRef="#br0" timeOffset="299083.3678">17357 16488 50,'0'0'125,"0"0"16,0 0-9,0-14-5,0 14-4,0 0-4,-2-19 103,2 19-110,-3-10 16,3 10-1,-3-9-29,3 9 1,-3-12-39,3 12 22,-3-12-32,3 12 26,-1-10-38,1 10 29,-3-12-39,3 12 29,0-14-37,0 14 27,0-12-36,0 12 30,0-13-38,0 13 28,2-12-29,-2 12 37,1-10-22,-1 10 13,0 0-37,1-14 30,-1 14-25,0 0 23,2-11-27,-2 11 22,0 0-18,0 0-17,0-12 34,0 12-40,0 0 29,0 0-46,0 0 11,0 0-54,0 0-6,0 0-53,0 0-28,0 0-46,0 0-265,0 0 30</inkml:trace>
  <inkml:trace contextRef="#ctx0" brushRef="#br0" timeOffset="299561.3688">17471 16398 171,'0'0'296,"0"0"-63,0 0-42,-2-13-24,2 13-29,0 0-26,0 0-49,-2-12 8,2 12-34,0 0 20,0 0-34,2-12 11,-2 12 8,0 0-29,0-14 33,0 14-29,0 0 25,0 0-30,3-10 25,-3 10-39,0 0 31,0 0-22,0 0 36,0 0-19,0 0 34,10 2-24,-10-2 44,8 14 35,-8-14-73,7 15 19,-2-6-23,0 0 18,-1 0-37,1 0 26,0 1-27,0-3 23,1 3-33,-1-4 20,2 2-29,-1-1 25,-6-7-27,14 10 28,0-3-2,-14-7-28,14 0 34,-14 0-27,14-9 24,-6 3-26,-1-5 26,0-1-27,0-3 27,-4-1-24,3-4 18,-4-2-19,1-2-4,-3-1 2,1 4 10,-2-17 43,-1 20-32,1 2-5,0 3-3,0 1-14,-1 1-25,1 0-40,1 11-41,-3-15-17,3 15-33,0 0-31,-3-9-35,3 9-68,0 0-197,0 0 19</inkml:trace>
  <inkml:trace contextRef="#ctx0" brushRef="#br0" timeOffset="299992.366">17926 15981 245,'4'-12'409,"1"-7"194,-5 19-350,1-14-16,-1 14 4,-1-14-62,1 14-13,-3-9-61,3 9-2,0 0-41,-10-4-11,10 4-7,-8 7-9,8-7-5,-9 15-3,4-6-10,-2 17 21,4-13-25,2 0-3,2 0-3,1 3-2,0-1-5,6-2 13,-2 2-13,4-1 19,4 1-28,0-2 19,5-3-19,0 2 20,2-3-22,3-1 19,29 9-14,-29-10-5,3 0 20,-3-2-23,2 3 24,-3-1-20,-4 2 38,0-2 15,-5 6 34,-1-3-6,-4 2 21,-4 0-25,-2 4 13,-3 1-25,-3 0 2,-5 3-25,-1 0 8,-5 6-26,-1-3-19,-4 0-72,-4 1-41,4-3-109,-4-1-89,0-4-138,1-3-293,0-3-254</inkml:trace>
  <inkml:trace contextRef="#ctx0" brushRef="#br0" timeOffset="300808.3693">17565 16235 43,'0'0'378,"0"0"-106,0 0-21,0 0-58,-12-3 1,12 3-38,0 0-10,0 0-51,0 0 5,0 0-44,-13 3 73,13-3-24,-3 9-12,3-9 23,-1 18-38,1-6 12,1 1-38,1 3 15,0 1-22,1 0 14,2-3-33,0 5 14,5 1-26,-2-4 16,2 1-23,16 13 26,-13-18-8,3 0-28,3-2 25,-1-2-22,3-2 18,-1-4-19,1 0 22,0-5-29,3-1 27,1-3-20,-3-4 17,2-2-24,-1-2 21,-5-1-23,12-30-29,-18 20 22,-4 0-30,-3 0 13,-3 1 4,-2 2 13,-1-1 2,-2 2 1,-2 0 1,1 5 7,-1 1 0,0 3-6,-1-1-23,1 2-27,0 4-76,1-1 8,-1 2-36,5 7-21,-8-8-29,8 8-14,0 0-37,0 0-143,0 0 131</inkml:trace>
  <inkml:trace contextRef="#ctx0" brushRef="#br0" timeOffset="303106.3723">19846 15141 21,'12'-4'88,"-1"-1"-15,0 2 4,-11 3-20,32 0 64,-22 0-60,0 4-6,2 3 5,-2 1 1,1 3-3,-2 2 18,-1 5-1,2 0 17,-4 4-29,1 5 14,-1 3-18,0 3 18,-2 1-9,0 3-7,4 49 48,-5-42-54,2 0-28,-1-1 23,2-1-28,-1-1 26,3-3-16,-2-4 18,2-3-39,3-1 1,0 0 0,-1-4-2,4 0-1,-3-5 23,1-3-35,11 13 30,-12-20-31,0-4 7,0-1 2,0-6-6,-11 0-1,22-3 10,-10-6-28,-2 0 7,1-5-27,-2-3 23,-2-3-17,-2 0 48,1-1-8,-5 3 79,1 1-7,-2-1 26,-2 3-50,1 1 20,0 3-44,-3 0 21,2 1-38,2 10 23,-5-15-42,5 15 33,-7-10-36,7 10 28,0 0-25,-9 7 24,5 1-33,-3 16 19,5-6-16,0 8 2,3-1-6,0 7 13,3 5 2,5 3-3,0 3 29,0 1-34,4 0 34,0-1-40,1 1 35,-3 0-39,2-2 34,-2-4-25,4 25 20,-10-34 4,-3-5-32,1 0 34,-6 0-27,1-2 28,-5-1-33,0 0 29,-2-2-63,-5-3-28,-1 0-75,-1-4-27,-1-2-75,-1-5-259,-1-3-11</inkml:trace>
  <inkml:trace contextRef="#ctx0" brushRef="#br0" timeOffset="303572.3698">20722 15919 326,'0'0'365,"0"0"-63,0 0-93,0 0 101,-3-10-192,3 10-53,0 0 23,0 0-50,0 0 21,9-6-43,-9 6 34,10-5-36,-10 5 32,16-7-36,-6 4 32,0-2-35,5-1 30,-2 1-36,18-5 32,-14 4-25,-2 2-41,0-1 16,-1 0-54,0 0 7,0 1-39,-1 2-6,0-2-27,-1 3-24,-12 1-20,20 0-224,-20 0 138</inkml:trace>
  <inkml:trace contextRef="#ctx0" brushRef="#br0" timeOffset="303717.3703">20819 16119 98,'-8'10'463,"1"-3"-163,7-7-36,-8 9-85,8-9-11,0 0-46,0 0 9,0 0-56,0 0 16,10 5-48,0-8 20,3-4-54,1 0-31,21-13-73,-17 9 13,5-5-13,-2-1-27,2-3 3,-2 1-41,2-6-255,0 0 120</inkml:trace>
  <inkml:trace contextRef="#ctx0" brushRef="#br0" timeOffset="304109.366">21075 15679 263,'-7'-8'272,"1"3"-41,6 5-51,-9-10 0,9 10-64,-8-6-8,8 6-42,0 0 16,0 0 80,0 0-90,0 0 33,8 13-28,-1-1 43,2 0-29,5 4 44,3 5-28,1-1-5,-1 2-38,2 2 6,4 2-30,-7-2-10,2-2 3,-1 3-5,10 21 14,-17-25-5,-1-1-25,-4 0 18,-3-1-26,0 2 19,-2-2-42,-4 4-29,0-3-115,-4 0-70,-3 1-145,1-4-265,-4-2-154</inkml:trace>
  <inkml:trace contextRef="#ctx0" brushRef="#br0" timeOffset="316068.9935">17033 3031 175,'-17'-1'192,"17"1"-30,-17-2-12,17 2-19,-14-3 0,14 3-6,-14-4-3,14 4-6,-11-4-11,11 4-12,-5-4 31,-7-3-84,12 7-10,0 0-8,0 0 3,5-12-12,-5 12-1,17-5 13,-4 3-22,5-3 13,6 1-18,8-2 16,4 0-16,10-1 19,5-1-22,4 1 17,11-3-16,6 0 15,2 0-15,3-2 13,4 2-12,4-2 16,1 0-20,0 0 14,-3 0-16,0 2 21,-4 1-20,-6 0 13,-5 1-18,-14 3 18,34-4-11,-52 4-1,-10 3 12,0-1-10,-6 3 26,-3-3 27,1 2 33,-5 0 16,1 0 27,-4-1-12,-10 2-7,20-2-18,-20 2-13,15-1-20,-15 1-8,20-3-5,-20 3-76,0 0-48,15-1-87,-15 1-61,13-2-4,-13 2 11,19 0-34,-2 0-214,1 0 44</inkml:trace>
  <inkml:trace contextRef="#ctx0" brushRef="#br0" timeOffset="318341.0737">21090 2725 282,'0'0'242,"-14"0"91,14 0-223,0 0-26,0 0-18,0 0-15,0 0-11,0 0-8,0 0-10,0 0-3,14-4-4,-4 2-3,5 1-1,2 0-5,2-1 2,4 1-10,31 0 12,-23 1-6,1 0-2,7 1 1,-2 2 1,3-1 5,0 0-6,7 3 2,0-1 0,3-1 2,1 2 9,4-4-15,2 2 34,3-1-10,3-1 20,12 1-14,2-4 32,1 0-28,2-1 21,1 1-20,-2-3 14,0 0-27,-3 0 14,0 3-26,-3-4 16,-13 4-25,0-2 21,1 1-25,-4 1 13,2-1-13,53-4 14,-57 2 12,1 1-6,2-1 13,1-2-12,-2 0 21,10-3-20,-2-1 16,2-3-1,-1 0 26,-2-3-20,-1-2 12,1-2-20,0 0 8,-2-2-9,62-26 21,-63 24-39,-2 1 4,-4-2 9,-2 4-5,-9 1-5,-2 1 0,-1 0 13,-3-1-16,2 0 4,-2-2-13,0 2 4,1-1-3,-1 0 5,-1-1-6,33-23 1,-36 24-6,-1-3 2,-2 3 12,-1-2-1,-2 2-3,2-2-3,-3 2-2,-2 0-2,-3 3-1,-2-2-1,1 1-4,-1 2 6,-3-1-2,2-2-5,10-20 4,-15 21-11,0-4 3,1 0-4,-3 1 0,1-2 0,-3 0 2,2 1-5,-3-1 5,0-1 0,-1 2-1,-2 2-1,0-2 2,-1 0-4,-1-1 7,1 1 13,-4-2-16,2-1 13,-2 3-13,0 0 12,-1-1-14,0-1 14,0 1-12,-1 2 12,1-2-15,-2 3 16,-1-3-18,0 4 12,-1-2-9,0 3 13,-3-2-17,-8-19-6,3 22 21,-2-3-17,-4 1 19,-2 1-18,-7-2-3,-3 1 1,-3 2 1,-3 1 3,-2-2 0,-2 4 5,-3 1 0,1-1 0,-2 1 1,0 2-2,-44-10 10,46 10-6,-2 4 14,5-3-11,-1 3 10,-1 0-13,7 0 13,-2 2-15,0 0 11,-6-2-10,1 1 14,-3 0-19,-1 1 11,0-2-15,-4 4 19,-50-9-49,45 9 38,0-1 19,-1 2-22,0-2 27,0 2-30,1 1 22,0-1-23,3 1 22,1-1-18,1 2 25,2-1-28,5 3 28,-4-3-30,5 1 31,-38 1-17,35 0-16,3 1 31,-1-3-28,0 3 31,-1 0-32,-1 3 35,-4-2-39,-2 2 31,1-3-25,-2 4 25,-1 0-23,-2 0 26,2 2-27,-2 0 28,-52 6-15,57-7-18,1 1 30,4 1-29,7 0 30,2-2-31,0 2 30,1-1-29,0 0 30,1 3-28,-1-2 29,-1 3-28,-6 0 2,-1 2 1,-1 1 31,-43 12-15,43-9-16,0 0 27,1-1-31,3 1 32,0 1-32,2-2 32,-1 4-25,3-3 22,1 2-25,1 1 30,-1 1-31,0 0 27,2-2-27,1 2 29,-25 14-16,32-17-19,0-1 25,-1 1-32,3 0 31,0 0-37,-1 1 30,2-1-31,-2 1 38,1 0-33,1 1 38,1-2-32,-1 3 40,0-2-41,2 0 41,-20 18-19,21-18-22,0 0 7,0-1 6,-1 1-6,0 1 13,-1-2 1,0 1 5,0 0 3,0 2-6,-1-2 2,-1 0-1,1 1 5,0 0-1,-1 1-2,-1-3 0,4 2-1,-3 0 0,4-2-2,-1 0-2,0 0 5,5-1-4,-1 0 1,0 0-1,1-1 2,2 0-1,0 2 2,-1-1-4,3 1 2,-1 0 0,-9 17 3,10-17-1,3 3-1,-1-2-2,0 0 1,1 2 2,1-1-1,3 0-1,0-2 6,0 2-18,1 1 20,1-1-15,1 0 24,1 1-23,-1 0 20,5 20-13,-1-18 18,0-1-21,2 2 19,-1-4-20,0 3 26,2-1-29,-1 1 19,3-1-16,-1-1 12,-1 0-12,2 1 15,1-1-20,-1 0 20,3-2-17,11 19 16,-9-22-1,-2 2-19,0 0 20,2-1-16,0-2 10,0 1-14,1-1 17,0 0-4,-2 1 9,1-2-15,0-1 9,0 1-15,-3-2 15,1-1-12,13 11 11,-11-11 7,-1 0-10,1 0 6,2 1-8,-4-1 6,5-1-14,-3-1 17,4 2-17,-3-3 18,1 0-16,0 0 18,1 1-13,1-3 13,0 0-14,1 0 15,0-3-19,0 2 16,1 0-18,1-3 20,-2 2-25,2-2 25,0-1-21,-1 1 19,1-1-15,0 2 10,-2-2-17,1 1 18,-1-1-20,-1 0 22,14 0-14,-16 0-3,-2 2 19,1-2-19,-1 1 14,1 0-18,-1-1 23,2 0-20,-3 0 19,-1 0-17,2 1 19,-1-2-14,1 2 26,-2-2-17,-12 1 17,24 0-13,-12-1 16,-12 1-17,19 0 15,-19 0-14,17-1 15,-17 1-10,15-2 11,-15 2-9,14 0 9,-14 0-13,11 0 8,-11 0-18,10-3 12,-10 3-13,21-4 6,-21 4 1,13-2-12,-13 2 3,14-4-5,-14 4 1,14-4-24,-14 4-17,14-2-64,-14 2-48,13-5-72,-13 5-71,13-1-223,-13 1-22</inkml:trace>
  <inkml:trace contextRef="#ctx0" brushRef="#br0" timeOffset="319410.0736">25649 1553 130,'0'0'246,"4"-9"-54,-4 9-10,5-9-23,-3 0 104,-2 9-153,0 0 3,2-15-10,-2 15-5,0 0-22,1-12-10,-1 12-17,0 0-14,-1-10-9,1 10-10,0 0-1,-12-7-6,12 7-22,-13 1 20,13-1-14,-19 6 20,8-1-28,-3 3 28,1 0-28,-3 3 20,0 1-19,0 3 21,1-1-1,-5 5-7,3-2 9,0 3-3,3-1-3,-2 0 0,1 1-2,-7 16 5,12-17-5,1-2-7,1-2 5,3-1-14,2 3-9,1-5-12,2 1-14,0-1-28,5 0-61,2-2-78,0 1-201,3-4 118</inkml:trace>
  <inkml:trace contextRef="#ctx0" brushRef="#br0" timeOffset="319907.0744">25888 1489 109,'-21'12'270,"8"-3"-173,-3 4-14,0 2-8,-1-1-5,-2 4-6,2 1 1,0 1-16,2-2 36,-1 4-63,3-5 40,4 2-53,-3-2 43,6 0-48,-1-2 41,3-1-45,-3 0 38,6-4-42,1-10 4,0 20 5,0-20 7,8 17 8,-8-17 4,13 9-5,-13-9 4,20 1-10,-9-4 1,3-2-5,0-1-3,4-7 1,13-16-10,-20 14-3,4-7 7,-3 2-4,-3 2 10,-1-2 13,2 2-2,-6 1 3,1 2-1,-1 1-7,-1 4-12,-2-1-38,-1 11-45,1-14-22,-1 14-17,0 0-8,-7-7-20,7 7-106,-11 7 79</inkml:trace>
  <inkml:trace contextRef="#ctx0" brushRef="#br0" timeOffset="320343.0687">25815 1768 160,'0'0'121,"12"-14"29,-6 6-68,3-4 47,-1 2-31,0 0 1,-1-2 12,1 2-14,2 0-15,-5 1-17,1 1-19,1 2-11,-7 6-12,10-8-6,-10 8-7,12-2-4,-12 2-1,11 5 4,-1 9 1,-6-5 1,-1 2-7,1 3 5,-2 3 0,-2-2-2,0-1-3,0 1 3,2-2-2,-4 0 2,2-13 1,2 21-2,-2-21 18,0 17 24,0-17 34,0 15 40,0-15 9,0 0-19,2 10-35,-2-10-18,0 0-22,7-10-27,-2 0-19,2-4-6,4-4-4,5-5-32,-1-1 10,3-3-13,0 3 28,-2 0-3,13-12-7,-18 21 24,1 4-20,-1 1 28,0 3-15,-1 3 19,0 0-20,-10 4 23,16 0-22,-16 0 28,16 5-23,-8 0 23,-8-5 7,15 12-7,-9-5-8,7 8-39,-8-8-2,-5-7-1,9 14-10,-4-6 0,-5-8 9,8 9 8,-8-9 10,8 8 10,-8-8 5,0 0-42,10 4-26,-10-4 7,11-7-41,-1 0-30,-1-3-3,0-1 7,5-5-87,3-3 71</inkml:trace>
  <inkml:trace contextRef="#ctx0" brushRef="#br0" timeOffset="320456.07">26631 1264 395,'12'-15'321,"-1"1"-117,0 2 6,-2 2-93,-4 2 4,1 0-80,-6 8 31,14-8-61,-14 8 41,0 0-58,9 10 47,-7 1-42,-2 2 38,-2 4-44,-2 7 10,-4 4-2,-1 10 7,-2-3 5,-2 2-2,2-2-4,2-4 0,-1 1 5,2-2-2,3-1-1,-3-1-3,5-2-3,-4-2-3,5-2-16,-1-4-19,-3 19-93,6-22 45,-2-1-92,0-3-15,2-11-148,0 17 206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0-12-31T11:05:34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22860 6196 115,'0'0'399,"0"0"-89,0 0-40,-11-5-44,11 5-16,0 0-69,-8-6 47,8 6-72,0 0 60,-7-11-62,7 11 126,-5-11-126,5 11-68,0 0 44,-3-12-69,3 12 49,0 0-67,-1-14 47,1 14-61,1-12 43,-1 12-55,4-9 49,-4 9-55,9-12 47,0 7 2,0-3-3,1 1-8,4 2-4,-2-1 1,3-1 6,-1 2-11,1 0-6,0 1-6,-1 1-14,-2 2-4,3-1-1,-1 4 1,-2-1 1,4 3-2,-2 1-29,13 10 2,-15-6 73,0 3-10,1-1 1,-2 4 1,1-2-13,-1 3 7,-2-2 0,1 1-1,-2-2-1,2 2 2,-2-1 16,1-2-18,0 2 14,0-3-24,10 10 20,-9-11 14,0-2 0,3 0 42,0-5 1,2 1 19,1-4-14,1-2 7,1-1-5,5-6-7,4-4-7,4-5-13,-2-2-43,-1-3 67,-1-1-38,18-21 148,-26 26-32,-4 0-36,-1 4 47,-1 1-83,-1 2 32,-3 2-93,-2 0-32,1 3-159,-2 0-76,-6 7-168,14-10-24,-14 10-79,15-3-270,-15 3-318</inkml:trace>
  <inkml:trace contextRef="#ctx0" brushRef="#br0" timeOffset="2250.7816">23093 7120 43,'0'0'336,"0"0"-97,-5-9-2,5 9 156,-5-9-226,5 9-20,0 0-6,0 0-8,-4-13-9,4 13-11,0 0-6,0 0-9,-3-10-22,3 10-12,0 0-17,0 0-29,0 0 7,0 0-11,-3-9-6,3 9-11,0 0-10,0 0 5,0 0 0,0 0-5,0 0 7,0 0-18,5 8 20,-5-8 4,4 8-4,-4-8 0,5 10 1,-5-10-2,6 10 1,-6-10 7,7 9-7,-7-9 6,6 11-4,-6-11-3,8 11 1,-8-11 2,9 12 6,-9-12-4,7 14 0,-1-7 1,-1 1-3,1-2 8,-1 2-7,-5-8 3,14 20-4,-9-12 2,-5-8-1,9 12 4,-9-12 2,7 9 2,-7-9 9,6 9 8,-6-9 3,7 6-2,-7-6-2,0 0-1,6 9 0,-6-9 2,0 0-8,4 5 31,1 2-15,-5-7-20,0 0 24,0 0-12,5 6 26,-5-6-6,0 0 23,0 0-7,0 0 11,0 0 26,0 0-5,0 0 9,0 0-3,0 0-6,0 0-7,6 7-11,-6-7-11,0 0-9,0 0-10,0 0-9,0 0-6,0 0-2,0 0-5,0 0 7,0 0-1,0 0-3,0 0 0,0 0 1,0 0 1,0 0 27,0 0-36,0 0-24,0 0-25,-3-11-25,3 11-1,-4-8 1,4 8 1,-3-13 6,3 13 10,-4-12 4,4 12 8,-2-14-2,2 14-2,-4-14 5,1 2-18,3 12 38,-2-11-4,2 11 3,-3-10 1,3 10-5,0 0 7,-2-11 1,2 11 1,0 0-2,-3-11 2,3 11 0,0 0 0,0 0 5,-2-11-4,2 11-1,0 0 2,0 0 5,0 0 3,-3-11 1,3 11 2,0 0 2,0 0-3,0 0 2,0 0-3,0 0 3,-4-9-3,4 9 5,0 0 1,0 0 4,0 0 19,0 0-17,0 0 1,0 0 5,0 0 1,0 0 7,0 0 4,0 0 1,0 0-2,-4-7-2,4 7-1,0 0-3,0 0-1,0 0-6,0 0 0,0 0 17,0 0-19,0 0-4,0 0 9,0 0-59,0 0 57,0 0-49,0 0 57,0 0-54,0 0 54,0 0-52,0 0 50,0 0-54,0 0 48,0 0-49,0 0 54,0 0-60,0 0 50,0 0-55,0 0 46,0 0-24,0 0-26,0 0-25,0 0-24,0 0-16,0 0-10,0 0-11,0 0-9,0 0-8,0 0-11,0 0-202,0 0 152,0 0-17,0 0 12,0 0-20,0 0 21,0 0 4,0 0 45,0 0 27,0 0 37,0 0 10,0 0 32,0 0 21,0 0 33,0 0 9,0 0 82,0 0-8,0 0-18,0 0 36,0 0-20,-7-7 8,7 7 2,0 0 4,0 0-1,0 0 1,0 0 9,0 0-2,0 0 3,-4-8-15,4 8 19,0 0-18,0 0-14,0 0-22,0 0-6,0 0-15,0 0-10,0 0-6,0 0-10,0 0-10,0 0-8,0 0-6,0 0 5,0 0-1,0 0-4,0 0 2,15 16 16,-8-8-12,2 3 20,2 0-18,3 3 16,1 0-19,2 1 19,2 3-16,0 0-1,2 0 3,0 1 0,0-1 2,1 0 5,-1 2 9,2 1-6,20 16 2,-23-20-47,-1 1 51,-1-4-47,-4 0 52,3-2-50,-4 0 53,-1-2-48,-1 0 51,-2-1-49,1-1 56,-4-2-37,1-1 96,-7-5-4,12 10 102,-12-10-11,9 8 40,-9-8 28,0 0-31,0 0-73,13-3-83,-13 3 34,8-20-83,-6 5 41,2-4-60,1-3 54,-1-3-61,1-7 26,2 1-24,-1 1 45,7-33-22,-8 34-32,0 6 65,2-1-52,-3 3 51,1 2-48,-1 5 45,-1-3-52,1 5 50,-2 0-61,2 1 46,-1 0-81,-3 11-1,5-16-104,-5 16-23,5-16-500,-5 16 384,0 0 7,10-5-42,-10 5-112,9 5-226,-9-5-188</inkml:trace>
  <inkml:trace contextRef="#ctx0" brushRef="#br0" timeOffset="2786.7853">23611 8240 275,'0'0'380,"0"0"-95,6-12-42,-6 12-87,0 0 21,4-10-77,-4 10 27,0 0-70,4-8 31,-4 8-55,0 0-43,4-9-45,-4 9-30,0 0-28,0 0-33,0 0-38,0 0-237,0 0 115</inkml:trace>
  <inkml:trace contextRef="#ctx0" brushRef="#br0" timeOffset="3825.7845">23490 7152 408,'7'-5'372,"-7"5"-70,0 0-28,0 0-14,0 0-12,0 0-38,0 0-38,0 0-50,0 0-39,0 0-20,0 0-16,0 0-14,0 0-4,3 14-5,-6-5-9,1 3 2,-2 4-5,-3 3 6,0 2-7,-3 6-1,-1 4 1,-3 4 0,-16 37-31,14-34-2,-2-1 56,3 0-60,-2-2 64,2 0-13,0-3 1,3-3-22,0-1 12,1-2 0,1 0-4,0-5-2,2 0-1,2-4 0,-1-2-3,-3 9 7,6-13 1,1-3 32,-1 2 42,4-10 50,-6 12 49,6-12 37,-5 9-71,5-9 9,0 0-136,-3-11 24,4-2-74,1-4 46,3-4-68,1-8 59,1-1-63,5-5 54,-1-5-66,1 2 54,3 0 0,-1 1 1,1 2 6,1 0 3,-1-2-2,2 3-2,-1 0 8,1 2 11,1 2 4,-4 4-7,1 3-1,11-14 3,-16 22-17,-2 2-1,2 2-2,-1 3-1,0 2-5,1 1-1,-10 5 3,18-1-17,-18 1 19,20 6-1,-11 1 7,4 1-8,-4 5 2,3 2 6,8 18-3,-10-12-2,0-1-47,-1 2 62,-1-2-55,2 2 64,-2-2-58,0 1 60,-1 0-52,2-1 7,-1 0 10,0-2 52,-1 2-59,2-1 53,-2-4-56,-2 0 54,1-1-52,-1-2 51,3 2-55,-4-3 31,1-3-92,-1 2 10,-4-10-91,6 18 24,-6-18-85,9 16 10,-5-7-47,-4-9-71,5 18-350,-5-18-193</inkml:trace>
  <inkml:trace contextRef="#ctx0" brushRef="#br0" timeOffset="4516.7748">23292 8552 363,'0'0'327,"0"0"174,-4-9-309,4 9 57,0 0-61,0 0 7,1-15 57,-1 15-80,0 0 32,0 0-92,3-12 26,-3 12-81,0 0 30,0 0-77,0 0 40,0 0-64,0 0 55,0 0-61,17 8 49,-10 0-50,2 3 57,2 3-61,2 3 56,4 3-56,-2 1 58,4 3-9,-2-2-54,4 5 57,1 0-52,-4-4 67,1-3-52,18 21 67,-18-21 16,-4-6-55,2 1 93,-1-2-23,2-2 59,-1-1-52,-2-2 0,0-4 6,-4 1 9,1-4 30,-12-1-5,26-4-27,-13-3-29,0-8-15,18-31-13,-16 12-54,-1-2-4,-2-6-1,1-1 1,-4 0-20,0 1 40,-1 2 18,-1 7 13,-2 3-7,-1 4-9,0 3 5,-2-1-17,2 7-6,-2 0-21,1 3 18,0 1-90,-2 2 14,2 0-100,-3 11-4,2-16-133,-2 16-30,5-13-25,-5 13 30,10-8-67,-10 8-421,11-3-353</inkml:trace>
  <inkml:trace contextRef="#ctx0" brushRef="#br0" timeOffset="5805.78">23564 9956 113,'0'0'327,"0"0"-81,0 0-41,0 0-30,-7-5-10,7 5-25,0 0-16,0 0-16,0 0-11,0 0-8,-4-3 56,4 3-74,0 0-15,0 0-11,-5-9 8,5 9 4,0 0 5,0 0-9,0 0-4,0 0-7,0 0-3,0 0-3,0 0-12,0 0 1,0 0-6,0 0 18,0 0-29,0 0-2,0 0-6,0 0-1,0 0 4,0 0 2,13-3 4,-13 3 0,23-5 2,-6 0-2,5 1 0,4-2 5,5-2 4,2 2 49,2-3-51,7-1 48,-1 1-56,-7 0 47,2 4-60,-3-3 50,2 0-56,-3 3 53,0-2-61,-6 3 53,0-1-49,-2 2 46,-3 1-51,-2-2 48,-1 1-51,10 1 25,-16-1 25,-12 3-52,21-2 56,-21 2-56,18-3 43,-18 3-67,13-1 28,-13 1-91,12-1 34,-12 1-84,0 0 8,15-3-38,-15 3-41,0 0-32,13-2-509,-13 2 388</inkml:trace>
  <inkml:trace contextRef="#ctx0" brushRef="#br0" timeOffset="6258.9167">24222 9607 120,'-9'-10'369,"9"10"-78,-9-9-35,9 9-21,-6-7-25,6 7-16,-4-3 132,-3-6-193,7 9-16,0 0-21,-6-5-17,6 5-13,0 0-18,0 0-10,-6-8-11,6 8-5,0 0-8,0 0 14,0 0-27,0 0-4,0 0 3,0 0-5,0 0 3,0 0-4,0 0 1,0 0 2,0 0 1,11 8 2,-11-8 0,13 12 6,-4-7 5,3 4 11,1-1 5,5 2 2,1 3 19,3 0-10,34 20-11,-24-15 21,3 2-52,1-1 51,0 1-59,-1 1 54,1-2-46,-4 0-4,-2 0-1,-5-2-1,-4-1-1,-1 0 7,-5-2 56,-2 0-44,-4-1 62,3 14 39,-12-15-73,-3 4 61,-9-1-67,-1 2 46,-7 2-62,-1-1 46,-2-1-64,0-1 43,2-1-104,0 0-6,2-3-62,4-1-83,-1-1-65,2 2-70,0-1-410,6-2-274</inkml:trace>
  <inkml:trace contextRef="#ctx0" brushRef="#br0" timeOffset="20562.8847">25146 9169 201,'0'0'253,"15"-7"-52,-15 7-41,10-5-25,-10 5-11,10-5-17,-10 5-3,0 0-7,10-7-12,-10 7-10,0 0-16,0 0-12,7-5-12,-7 5 17,0 0-35,0 0-5,0 0 2,-1 15 27,-3-5 69,0 1-72,-6 5 50,2 2-71,-1 3 55,0 4-6,-2 0-12,2 1-11,2-2-3,2 1-13,0-1 12,1 1-12,2 1-28,2-3-22,2 0-62,2 3 34,4-6-30,2 1-34,4-1-56,4-2-62,0-5-293,2-3-27</inkml:trace>
  <inkml:trace contextRef="#ctx0" brushRef="#br0" timeOffset="20885.8854">25625 9443 208,'0'0'404,"0"0"-116,0 0-61,0 0-54,0 0-35,-10 7-29,4 0-23,-10 12 53,8-6-98,3-2-7,-4 0-7,4 1-6,0 2-5,1-4 4,2 2-7,0-1 8,2-11-8,0 20 5,4-10-43,-1 0 46,3-3-43,1-2 48,15 4 10,-10-8-28,-1-2-7,4-4-29,1 0-4,-3-4-1,2-3-16,-2-1-15,-2-1 11,-2 0 11,-3 2 37,-1-3 13,-3 4 1,3 1-3,-5 10-7,0-18-6,0 18-23,-5-9-14,5 9-13,-11-5-16,11 5-20,-13 4-20,13-4-16,-18 8-30,11-3-171,0 2 209</inkml:trace>
  <inkml:trace contextRef="#ctx0" brushRef="#br0" timeOffset="21233.8894">25647 9549 37,'0'0'161,"0"0"-30,11-6-35,-11 6-20,14-8-3,-14 8 4,15-8-4,-3 4 15,3-4 84,-6 4-107,-9 4-11,18-3-12,-18 3-6,17 0-5,-17 0 9,19 6-18,-10-2 4,0 1-1,0 3 18,0 0-27,1 2-1,-2 0 2,-1-3-6,-1 3 0,0-3-3,0 0 2,-2 1-4,-4-8 13,9 12 33,-9-12 38,5 9 34,-5-9 11,9 6-29,-9-6-36,0 0-75,11-6-24,-4-1-27,3-5-26,19-23-102,-14 14 88,3-1 26,-3 3 66,0 2 55,-3 0 32,-1 5-11,-1-1-20,-1 4-17,-1 2-1,-8 7-17,13-9-2,-13 9-3,0 0 0,17 4-2,-17-4-4,9 9 3,-2-1-4,-7-8 1,6 15 17,-1-6-18,-1-1-2,1 1-2,2-1-4,-3 0-15,1-1-10,1 0-11,-1 0-10,4-2-23,-9-5-22,26 8-179,-26-8 124,21-4-251,-7-1 143</inkml:trace>
  <inkml:trace contextRef="#ctx0" brushRef="#br0" timeOffset="21643.9539">26490 9167 186,'4'-9'439,"-4"9"-80,7-10-140,-7 10-7,0 0-92,0 0-24,0 0-13,2 9-22,-2-9 37,-4 20-68,-1-4 38,1 5-56,-3 0 67,2 3-79,-1-1 54,1 2-12,-3-1-6,2-1-2,2 1-5,0-1-6,1-3 3,-1-1-11,2-2 1,-2 12 6,1-18-11,1 0 3,-1-1 22,3-10 35,-2 17 30,2-17 31,-4 9-19,4-9-46,0 0-55,0 0-37,0 0-32,-9-9-16,7 0 7,-1-2 12,-5-13-33,2 14 46,2-2 69,-2 3-69,3 1 68,-3 0-72,6 8 71,-10-11-75,10 11 71,-13-5-68,13 5 70,-18 3-7,18-3-5,-18 6-4,10 0-1,-4 3-2,3-1 1,0 1-5,0 3 4,4-4-7,-3 6 0,3-6 2,0 3 2,1-1-6,4-10 6,-4 22 0,4-22 1,0 19-2,0-19 5,6 17-11,6-3-72,-4-10-27,1 0 25,3-1-10,1-3-23,1 0-9,-1-3 2,3-2-15,2 0-7,2-4-16,-2-2-73,4-3-138,1-5 177</inkml:trace>
  <inkml:trace contextRef="#ctx0" brushRef="#br0" timeOffset="21807.0577">26595 9406 91,'9'-9'477,"-2"1"-179,0 1-18,-7 7-118,11-9 4,-11 9-29,9-6-37,-9 6-19,0 0-19,0 0-8,0 0-5,5 8 3,-5-8 1,-2 13-11,2-13-5,-2 19 7,-2-8-18,2-1-3,0 2 4,0 0-8,-2 0 2,3-2-8,-3 2-1,4-2-6,-4 0-17,2 7-123,2-17 27,-3 14-21,3-14 3,-2 10-25,2-10-375,0 0-26</inkml:trace>
  <inkml:trace contextRef="#ctx0" brushRef="#br0" timeOffset="21922.5827">26676 9227 85,'0'0'387,"5"-16"-150,-5 16-117,2-8-92,-2 8-96,0 0-180,4-12 78</inkml:trace>
  <inkml:trace contextRef="#ctx0" brushRef="#br0" timeOffset="22517.5927">27003 8985 379,'8'-4'293,"-8"4"-74,0 0-46,11-3-35,-11 3-29,0 0-14,7 7 1,-7-7 7,0 14-54,0-14 40,0 22-49,-3 13 106,-1-11-95,0 1 76,-3 3-86,3 4 54,-1-1-18,-2 1-17,1 0-12,1-2-6,-1 2-9,3-3-3,-2-4-13,3-2 0,-2-1-2,2-3-1,-3 15 6,3-20-14,2-2 2,-2-2 5,2-10 9,-2 18-1,2-18 0,-1 10-56,1-10-75,0 0 0,0 0 1,-6-7-12,6 7 16,-7-16 26,7 16 19,-5-18 31,1 10 18,0 0 4,-1-1 1,-1 1 0,0 1 1,0-1 1,6 8 4,-9-12 32,9 12-22,-9-9 13,9 9 5,-9-8 0,9 8 7,-7-6 1,7 6 48,-6-7-42,6 7-1,0 0-7,0 0-10,-2-10 3,2 10-5,0 0-10,10-9 4,2 3-7,-3 2 5,2-2-44,3 1 87,-1-2-51,1 3 78,8-6 24,-11 5-81,-2 3 33,2-1-67,-11 3 54,20-4-68,-20 4 59,19-1-58,-19 1 52,17 2-6,-8 1-5,-9-3-2,19 8-5,-11-2-4,2 0-1,-1-1-1,-3 2 3,1 1-3,0-2-4,0 4 0,-1-3 1,-1 3-12,-1-3-19,3 3-23,-7-10-22,7 14-22,-7-14-9,7 13-12,-7-13 14,6 9 25,-6-9-89,0 0 2,0 0-29,0 0-36,7-5-55,-4-8-126,-3 0 133</inkml:trace>
  <inkml:trace contextRef="#ctx0" brushRef="#br0" timeOffset="23272.7515">27222 9251 4,'5'-25'582,"-1"16"-397,0-2-54,-4 11-46,3-15-33,-3 15-29,4-10-1,-4 10-15,0 0-14,8-10-11,-8 10 9,0 0-8,0 0 13,0 0-11,10 3 14,-10-3-13,0 0 13,5 10-10,-5-10 15,2 13 18,-2-13 1,0 14 12,0-14 15,0 16 11,0-16-6,-2 17-6,2-17-6,-2 16 4,2-16 5,0 14 17,-2-2 122,2-12-131,0 0 81,-1 14 18,1-14 17,0 0 1,0 0-22,0 0-29,0 0-28,0 0-75,0 0 23,13-1-63,-5-5 50,-1-2-54,1 1 60,6-3-36,-14 10-41,9-8 34,-9 8-55,9-5 63,-9 5-72,0 0 84,18 2-59,-18-2 66,9 7-7,-9-7 5,6 9-10,-6-9-7,8 9 4,-8-9-7,6 11 1,-6-11 0,5 9 3,-5-9-4,4 8-3,-4-8 5,0 0 0,8 9 10,-8-9 4,0 0 3,0 0 9,6 8 0,-6-8-9,0 0-15,0 0-30,22-8-31,-22 8-14,14-7 60,-14 7-73,13-5 49,-13 5-77,14-5 51,-14 5-45,13-4 50,-13 4-39,16-4 62,-16 4 1,16-4-36,-16 4 58,17-4-37,1-1 10,-6 0 40,-3 0-33,2 2 49,1-1-31,-2-1 64,1 1-54,-1-2 74,0 4-59,-10 2 73,15-7-57,-15 7 66,11-3-70,-11 3 50,9-5-74,-9 5 56,0 0-77,0 0 56,11-2-62,-11 2 65,0 0-71,0 0 72,-5 10-69,5-10 63,-6 9-6,6-9-7,-7 11-6,7-11-1,-4 8-3,4-8 0,-7 10 10,7-10-10,0 0 9,0 0-3,0 0-12,0 0 0,8 9-3,-8-9 2,16-9-58,-2 4 73,-1-3-64,3 0 56,-3 0-44,3-3 7,-5 3-5,14-9-14,-18 10 25,3 1-22,-4 0-22,-6 6-22,13-8-16,-13 8-7,12-9 21,-12 9-11,10-5 32,-10 5 0,7-5 28,-7 5-6,0 0 25,12-6 2,-12 6 22,0 0 8,9-4 13,-9 4 9,11-2-2,-11 2-11,0 0-5,15 0-1,-15 0 8,10 5-6,-10-5 49,11 9-59,-4-2 45,0 3-54,-1 0 45,7 17-79,-6-11-54,-4 2-68,-1 1-70,0 0-268,-4 5 12</inkml:trace>
  <inkml:trace contextRef="#ctx0" brushRef="#br0" timeOffset="32678.4914">4605 13561 42,'0'0'185,"0"0"-12,-4-7-31,4 7-15,0 0-30,0 0 30,-6-12-63,6 12 3,0 0-18,-4-8 12,4 8-18,0 0 14,0 0-18,-3-9 16,3 9-21,0 0 15,0 0-20,0 0 11,-4-10-22,4 10 9,0 0-23,0 0 20,0 0-26,0 0 11,0 0-10,0 0-4,0 0 24,6 10-19,-6-10 22,5 14-15,-3-2 34,3 3-13,-1 2-1,0 2 7,0 5-1,0 0 28,-2 3-31,3 4 29,-2 2-34,6 34 47,-7-31-29,2-1-43,0-2 32,0 1-32,0-1 33,-2-1-39,2 1 30,-2-5-31,1-2 24,0-2-58,-2 3 0,0-5-48,1-3-15,-1 0-45,0 15-237,-1-22-37,0-12 109</inkml:trace>
  <inkml:trace contextRef="#ctx0" brushRef="#br0" timeOffset="33104.4907">4689 13633 23,'0'0'229,"-2"-9"-64,2 9 79,-3-15-147,3 15-29,-1-12-2,1 12-17,0 0 4,-1-19-4,1 19-2,2-12 4,-2 12-18,4-17 8,1 7-14,0 1-18,1-1 9,2-2-3,13-10 11,-9 10-2,2 0-11,-2 4 11,1-1-21,-2 1 11,1 1-15,0 3 12,-1 0-14,-1 3 13,-10 1-12,22 0 15,-11 1-16,1 3 20,1 3-21,12 8 6,-12-4 8,-3 1-16,0-1 26,0 3-4,-3-2 38,-1 5-9,-2-3 18,-3 2 9,-1 1 13,-2 0-42,-3 3 59,-3-2 2,-3 1 1,-4 3-6,-22 16 66,16-18-81,-2-2-35,0-3 11,1 2-26,1-5 15,2-2-29,4 0 15,0-3-79,2-2-52,4-3-111,9-2-107,-15 0-341,15 0-164</inkml:trace>
  <inkml:trace contextRef="#ctx0" brushRef="#br0" timeOffset="34127.4891">7468 13375 132,'4'-10'289,"-4"10"-83,0 0-19,0 0-57,0 0-6,-5-10-31,5 10 19,0 0-32,-4-4 102,-3-4-68,7 8-33,-8-6 36,8 6-46,-8-5-8,8 5-12,-7-6-13,7 6-6,-9-3-11,9 3-3,-12-4-6,12 4-3,-14-2 25,14 2-35,-28 7 24,15-3-4,2 0-30,-3 3 28,-2-2-35,2 4 35,-4-1-31,1 3 32,1 0-34,0 0 33,0 0-35,1 2 36,1-1-31,1 2-5,3-2-8,0 3 13,-2-4 4,5 3 2,-3 1 0,3-1 1,-1 3 0,2 0 3,1-1-38,1 2 46,0 0 1,1 0-2,2 2-2,0-1-1,1 2 19,1-2-14,4 27 11,-1-24 17,0 0-43,2 0 31,1 0-40,2 0 33,-2-2-30,5 5 33,-1-7-32,1 1 32,-1-2-36,5 2 39,-3-5-33,3 1 33,-2-1-32,18 8 24,-17-13 8,0-3-33,-2 0 37,2-1-37,-3-2 41,1-2-42,-13-1 34,26-1-26,-15 0 2,1-3 1,1-5-2,-2 2 2,-1-2 1,-1-4 3,8-19 2,-12 12-1,-3-3-50,1-2 57,-2 1-47,-2-5 55,0 0-50,-3-2 75,-1-1-5,0-1 17,-3 3 16,2 0 10,-2 3 0,1 5 2,0 2-38,-6-14-26,7 19-60,0 4-71,-1-1-41,1 4-67,-1 1-23,7 7-45,-15-6-228,15 6-13</inkml:trace>
  <inkml:trace contextRef="#ctx0" brushRef="#br0" timeOffset="34503.4847">6918 13771 148,'0'0'198,"0"0"-58,1-15-23,-1 15-23,8-11-17,-8 11-8,12-11-13,-4 7-9,0-1-5,1 1-5,2 1-7,-11 3 9,19-2 3,-19 2-2,40 5 65,-26 1-43,1 2 5,2 3 15,1 4 9,1 3 1,2 2 17,-2 2-42,2 6 22,1-1-53,1 3 32,-1-3-45,0 1 27,1-2-28,1 0 25,22 16-21,-22-26 0,2-3 8,0-1 34,1-3-33,-1-4 19,2-2-25,-1-3 30,0-1-25,1-3 16,3-4-27,-2-1 17,-1-3-27,-1-1 18,-4 1-27,0-4 15,-7 4-38,2-1-11,-5 1-36,0 2-54,-3 1-85,-1 0-97,1 1-323,-3 1-138</inkml:trace>
  <inkml:trace contextRef="#ctx0" brushRef="#br0" timeOffset="35159.0203">10678 13190 13,'0'0'376,"0"0"-106,-7-7-42,7 7-18,0 0-27,0 0-33,-11-5-27,11 5 64,0 0-100,0 0-39,-7-6-15,7 6-7,0 0-8,0 0 5,0 0 8,-4 10 1,4-10 23,-1 16 0,1-4 4,-2 3 0,2 1-18,0 3-4,2 27 32,-1-20-33,-1 2-9,2 4-3,1 1 9,-2 1-13,3-2-59,-1 2 70,1 1-11,2 0-2,-2-3-4,0-1-3,1 0-13,-1 1-22,-1-8-21,6 22-107,-5-27 74,-1-4-46,-1 1 20,0-3 0,-2-13 3,1 18-101,-1-18-87,-3 11-149,3-11 94</inkml:trace>
  <inkml:trace contextRef="#ctx0" brushRef="#br0" timeOffset="35407.1467">10568 13435 246,'-2'-19'240,"1"-1"-65,2-1-31,0 3-41,2-6-7,2 3-33,2 1-11,2-1-12,3-4-7,2 4-8,1 0-3,2 0 0,-2 5 2,2 3-5,0 1-3,15-7 5,-16 14-14,-2 1 6,0 3 2,-2 2 7,0 1 20,-1 4 18,-2 2 18,-2 4-4,-2 0-2,-2-1-9,-2 3-1,-3 1-3,-2 1 3,-4 2 1,-14 17 42,8-18-65,0 0-3,-1-3-10,1 1-11,0-1-55,1-1-60,0 0-55,2-1-86,1-1-299,2-3-47</inkml:trace>
  <inkml:trace contextRef="#ctx0" brushRef="#br0" timeOffset="35888.1452">12102 13339 275,'0'0'369,"0"0"-122,-14-3-1,14 3-80,0 0-10,-9-4-64,9 4 55,0 0-81,0 0-42,0 0 22,0 0-29,0 0 20,0 0-27,0 0 31,8 11-29,-8-11 36,24 3-29,-9-3 34,7 2-34,1-1 36,2-1-37,34-1 25,-26 1-12,-2-2-8,1 2-3,-1 0-5,-1 0-9,1 0 1,-2 0 1,-2-2 0,-2 2-2,-3 0-1,-2 0-17,1-1-19,-5 1-25,0 0 0,10-3-167,-26 3 27,20-4-32,-20 4-254,14-8 32</inkml:trace>
  <inkml:trace contextRef="#ctx0" brushRef="#br0" timeOffset="36137.6722">12636 13128 152,'0'0'366,"-9"-12"-79,9 12-41,-4-8-79,4 8-3,0 0-68,-5-4 60,1-4-84,4 8-41,0 0 33,0 0 1,9 5-4,-9-5-17,13 10-6,-1 0-3,-1-1-4,5 3 8,-1 1 13,4 4 1,0 1-3,0 0 12,20 24 54,-20-21-62,-4 0-35,2-1 19,-5-3-19,2 3 14,-5-3-20,0 1 1,-2-2 13,-5-2-10,-1 0 0,-2 0-5,-4 0-14,-1 1-24,-5-2-23,-19 14-156,10-16 37,-5 0-57,-4-2-55,1-2-268,-7-2-58</inkml:trace>
  <inkml:trace contextRef="#ctx0" brushRef="#br0" timeOffset="36572.6713">12115 13125 185,'0'0'218,"0"0"-56,9-7-22,-9 7-9,0 0 1,0 0 0,0 0 0,0 0-10,0 0-7,-20 8 94,8-4-94,-1 4-10,-8-1-6,2 2 0,-4 1-4,-2 0-8,-4 2-9,-5 3 4,1 1-9,0 0-10,-1 0-6,6-2 10,1 0-33,2 1 8,-17 12-2,24-15-37,1 0 17,4 2-23,3-4 19,2 2-22,0-2 1,4 2 3,3-2-1,3 1 5,2 0-2,6-1 2,2-1 6,4 1-10,5 2 7,35 7 4,-22-9-11,6-1 7,3 0-1,2 0-19,1 0-28,0-2-31,-1 1-26,-2-1-16,2 0-12,-9-3-21,0 1-27,-2 1-24,-1-4-26,-6 1-287</inkml:trace>
  <inkml:trace contextRef="#ctx0" brushRef="#br0" timeOffset="37085.67">13852 12966 304,'9'-12'241,"-9"12"-44,7-7-37,-7 7-22,0 0-21,6-10-24,-6 10-23,0 0-14,0 0-12,0 0 23,0 0-24,-8-7-10,8 7 3,-10 7-2,5-1-11,-1 5 47,-5 1-29,5 0 37,-6 5-5,1 2-7,1 3-9,-1 2-4,1 3 1,0-1-14,-5 25 27,8-28-41,5 1-1,-3-1-3,5-3 1,0-1-9,0 0 1,5-2 8,1 0 1,1-2 9,2-2 12,2-2-23,2-1 13,1-1-26,0-4 22,4 1-22,0-2 19,0-3-24,1-2 16,0-2-26,5-4 25,-3 1-27,1-5 22,1-3-26,1-1 1,-6-4-2,2 0 2,-3-2-4,-2-2 5,-1-1 2,4-17-19,-14 19 2,3 0 64,-7 4-58,3 0 60,-3-1-63,-3 2 53,0 0-63,-1 2 45,-1 0-42,-3 3-46,4 0-71,-6 1-51,1 5-34,0-1-27,-11 0-806</inkml:trace>
  <inkml:trace contextRef="#ctx0" brushRef="#br0" timeOffset="37490.5537">13569 13108 193,'-7'-4'227,"7"4"-58,0 0-41,-4-9-9,4 9-42,0 0-2,2-11 8,-2 11-4,7-6-2,-7 6-7,8-8-4,-8 8-11,10-8 3,-10 8-10,15-5-7,-15 5-12,19-6 3,-19 6 1,21 0-8,-7 2 2,-1 0-3,3 4 5,-2 0-3,0 2 7,1 4 10,1 2 2,-1 1 4,-1 2 9,15 26 61,-18-23-22,2 4-43,1 0 13,-2-2-36,-1-4 20,2 2-32,0-2-2,1-1 1,0-2-3,2-1-4,1-2 3,2-1 2,-1-3 2,-1-3 0,24 0 12,-21-6-13,0-2-4,1-1 2,1 0 0,-2-2 4,-1 2-4,-4-3-5,1 2 1,-3-2-1,1 1-3,-5 2-1,0 0-9,-3-1-28,-6 5-37,19-8-185,-19 8 100,0 0-49,8-4-10,-8 4-35,0 0-249,0 0 11</inkml:trace>
  <inkml:trace contextRef="#ctx0" brushRef="#br0" timeOffset="40215.6385">11973 14624 9,'0'0'91,"0"0"-13,0 0 52,0 0-65,0 0 17,0 0 0,0 0 14,0 0-12,0 0 11,0 0-15,0 0 5,0 0-17,0 0 2,0 0-24,0 0 8,0 0-22,0 0 9,0 0-18,0 0 12,0 0-18,0 0 13,0 0-13,0 0 11,0 0-14,0 0 22,0 0-29,0 0 16,0 0-21,0 0 20,0 0-16,0 0 20,0 0-11,5-10 44,-5 10-27,0 0-21,0 0 17,0 0-12,0 0 7,-2-10 3,2 10 2,0 0 1,0 0 1,0 0-1,0 0 9,0 0-2,0 0-11,0 0 4,0-7 27,0 7-30,0 0-5,0-10-1,0 10-4,0 0-3,0 0-1,0 0-5,0 0 0,0 0-1,0 0 5,0 0-1,0 0 1,0 0-2,0 0 7,0 0 22,0 0-25,0 0 9,0 0-3,-3-12 0,3 12-1,0 0 0,0 0 1,0 0 0,0 0-5,0 0-8,0 0-2,0 0 4,0 0-2,0 0-2,0 0-7,0 0 2,0 0 1,0 0 0,0 0 0,0 0 0,0 0 6,0 0-7,0 0 0,0 0 1,0 0 3,0 0 5,0 0 9,0 0-7,0 0-1,0 0-1,0 0-5,0 0-3,0 0 5,0 0-2,0 0 0,0 0-5,0 0 1,0 0-5,0 0 4,0 0 0,0 0 2,0 0-1,0 0 1,0 0 0,0 0 0,0 0 1,0 0 1,0 0 0,0 0 1,0 0 1,0 0 0,0 0 0,0 0-2,0 0 4,0 0-1,0 0 0,0 0-2,0 0-3,0 0 0,0 0 5,0 0-5,0 0-6,0 0-4,0 0 6,0 0-3,0 0 2,0 0-2,0 0-2,0 0 5,0 0-2,0 0 1,0 0-2,0 0-1,0 0-3,0 0-30,0 0 14,0 0-7,0 0-5,0 0-7,0 0-8,0 0-8,0 0-11,0 0-14,0 0-1,0 0-32,0 0-11,0 0-25,0 0-11,0 0-33,0 0-382</inkml:trace>
  <inkml:trace contextRef="#ctx0" brushRef="#br0" timeOffset="156739.498">9317 2402 175,'0'0'212,"0"0"-75,0 0 12,0 0-29,6-8 19,-6 8-35,0 0 21,0 0-30,3-9 18,-3 9-24,0 0 2,4-10 2,-4 10-3,0 0 3,5-12-10,-5 12-11,0 0 10,3-12 0,-3 12 8,0 0-1,2-10-20,-2 10-5,0 0-13,3-10-8,-3 10-1,0 0 1,1-12-4,-1 12 33,3-9-34,-3 9 1,0 0-2,0 0-4,1-12 13,-1 12-6,0 0-6,0 0-7,0 0-6,0 0-3,1-13-1,-1 13-4,0 0-3,0 0-3,0 0-3,0 0-13,0 0 0,0 0 2,0 0 0,0 0 5,0 0 1,0 0 0,6 17 3,-5-5 1,1 3 0,0 2-3,0 2 2,3 3 5,-1 0 0,2 26 3,0-24-7,-2 0 1,1 1-3,1-1 3,0-2-18,1 2-32,-2 0-17,0-2-17,1 3-26,-1-2-36,-1 0-48,0-2-40,0 1-50,-1-3-79,-2 14-670</inkml:trace>
  <inkml:trace contextRef="#ctx0" brushRef="#br0" timeOffset="157072.499">9387 2442 161,'3'-19'301,"1"2"-77,2 0-35,1 0-60,-1-1 3,2 0-24,-1 3 15,1 1-29,0 0 8,1 1-22,1 0 12,-1 1-29,1-1 10,13-8 18,-12 13-72,1-1 16,1 1-29,0 5 18,-2-2-19,0 3 6,1 0-12,-12 2 13,23 3-16,-12-1 19,-1 4-17,0 0-1,-2-1 2,-2 2-3,4 12 8,-6-9-3,-3 0 2,-2 1 7,0-1 12,-4 2 8,0 1 9,-3 0 4,-1-1 8,-4 2-19,0 0 0,-1-2-15,2 1 13,0-2-37,1-2-49,0 1-109,4-2-79,-2-1-357,9-7-113</inkml:trace>
  <inkml:trace contextRef="#ctx0" brushRef="#br0" timeOffset="157382.5005">10148 2338 241,'0'0'424,"0"0"-118,0 0-54,4 8-52,-4-8 161,0 0-183,0 0-9,7 8-19,-7-8-56,0 0 0,0 0-26,9 4-13,-9-4-9,17-2-5,-4 2-6,6-2-2,4-1 5,10-2-4,4 0-4,49-9 9,-40 6-25,-3 1-2,-4 1-4,-4 0-7,0 0-19,-2 0-33,-1 1-28,-5 0-39,-1 0-36,-2 1-24,-4-1-58,-1 0-58,-1 0-266,-5-2-74</inkml:trace>
  <inkml:trace contextRef="#ctx0" brushRef="#br0" timeOffset="157609.4999">10751 2055 365,'-6'-9'375,"6"9"-108,0 0-39,-7-10-85,7 10-18,0 0-28,0 0-16,5-8-29,-5 8 3,12-1-21,-12 1 3,20 2-8,14 3 69,-15-1-48,3 3-11,1-1-8,1 3 7,4 1 6,-2 0-20,-1 2 4,-6-2-11,2 1-5,-5 2-1,1-1 1,-5-2-2,-1 2 0,-2-1 4,-1 14 13,-8-12-14,-4 1 0,-3 2 0,-3 1-2,-7 3-30,-3-2-59,-2 0-80,-2-1-36,-2 0-82,0-4-249,-2-1-27</inkml:trace>
  <inkml:trace contextRef="#ctx0" brushRef="#br0" timeOffset="157946.5051">10489 2143 353,'0'0'365,"0"0"-68,0 0-73,-5-8-37,5 8-67,0 0-10,0 0-43,0 0 0,0 0-33,0 0 11,-13 0-27,13 0 17,-16 13-25,6-4 24,-5 3-20,-1 1 12,-5 6-6,3 0-3,-5 0 3,-1 3 13,-1 5 2,2-5-7,1-1 4,0-1-2,4 0-4,0-2-10,3 2 16,1-3-26,-8 12 18,16-17-4,1 2-24,2-1 6,3-2 3,3 0-14,3 0-21,6-1-36,2-3-70,6 0-32,3-2-129,4-1-218,4-4-11</inkml:trace>
  <inkml:trace contextRef="#ctx0" brushRef="#br0" timeOffset="158360.5001">11964 1942 419,'12'-10'378,"-5"1"-71,-1 3-84,1-1-46,-7 7-37,9-11-20,-9 11-27,6-10-12,-6 10-39,0 0 6,0 0-11,0 0-8,0 0-24,-14-2 15,6 9-15,-1 2 19,-5 4-16,1 3 25,-3 3-23,-2 3 24,0 2-18,0 0-2,0 6 6,3-5-9,2 1 18,-1-1-5,4 0-1,2-1-2,-1 18 5,3-22-23,5-2 25,0-1-2,3 0 4,2-1 0,1-2 1,3 0 14,1-4 13,3-3-4,1 0-4,5-3-8,-3-4-5,4-4-5,2-3-11,25-16 19,-22 6-31,2-6-23,-3-5-24,0 1-16,-4-3 19,-2-2-4,-3 8 21,-3-2-6,-4 4 13,0 0-1,-2 7-6,-2-1-45,0 1-67,-1 3-57,-6-5-393,4 17 362,-11-7-257,11 7 39</inkml:trace>
  <inkml:trace contextRef="#ctx0" brushRef="#br0" timeOffset="158645.5">11749 2153 405,'0'0'346,"0"0"-98,4-9-12,-4 9-66,0 0-8,11-6-51,-11 6 6,12-3-48,-12 3 11,14 0-29,-3 3 16,0 3-30,3 0 15,13 13 31,-8-7-49,-3 3-6,1 2-3,2 0-7,-2 0-4,1 1 4,-1-2 0,-4 0-2,3-2 14,2 1 37,-2-3 7,1 1 25,1-4 6,0-1 4,21 1 93,-20-9-123,4-1-12,0-4-13,2-1-9,-4-4-8,4 0-21,-1-4-27,-2 0-13,-4 2-31,-2-1-23,1 3-55,-5 1-76,-1 0-103,-2 4-499</inkml:trace>
  <inkml:trace contextRef="#ctx0" brushRef="#br0" timeOffset="159720.4972">7061 4708 2,'0'0'120,"0"0"11,0 0-3,0 0 2,0 0-13,0 0 11,-8-8-21,8 8 19,0 0 149,0 0-148,0 0-3,-5-9 1,5 9-1,0 0 3,0 0-1,0 0-9,0 0-8,-4-9 1,4 9-13,0 0-5,0 0-6,0 0-3,0 0-2,-2-9 94,2 9-83,0 0 5,0 0 5,0 0 4,0 0-5,0 0-6,0 0-12,0 0-12,0 0-20,0 0-20,0 0-10,0 0-27,0 0-26,0 0 3,0 0-13,3 13 35,-1 0 0,0 4 12,1 3-8,1 3 13,1 1-12,-1 2 13,-1 0-21,3 2 22,0 3-18,0-3-1,3 1-11,-1-1-29,0 1-11,8 24-153,-8-30 62,0-1-81,0-2 29,-1-1-45,-1-3-18,1-2-57,-2 0-294,-3-4-128</inkml:trace>
  <inkml:trace contextRef="#ctx0" brushRef="#br0" timeOffset="160061.5076">7134 4812 193,'-2'-11'437,"1"-1"-117,0 1-68,-1 0-62,1 0-39,1 11-31,0-22-24,0-1 85,0 23-101,1-23-57,2 12 49,0 1-13,1-2-13,1-1-12,2 1-8,1 2-5,0-1-7,3 1-4,1 1-15,-2 1-17,-1 3 13,2 0-16,11 0-28,-22 5 28,20 0 7,-9 6 6,-1-1 0,0 3 4,-2 2 3,1 0 1,-3 2 4,1 3 1,-4-2 4,0 2 11,-2-1 14,-2 2 13,-2 0 3,-8 19 101,2-16-73,-3-2-28,2-2 10,-1 2-25,-3-1 10,2-1-33,1-3-6,0-2-80,4 0-50,-2-1-93,4-3-79,-2 2-311,7-8-123</inkml:trace>
  <inkml:trace contextRef="#ctx0" brushRef="#br0" timeOffset="160307.5037">7471 4802 268,'0'0'569,"0"0"-145,4 8-106,-4-8 135,0 0-291,0 0-30,0 0-17,0 0-10,0 0-20,0 0-19,0 0-15,10 4-9,-10-4 1,13-3 2,3 1 0,2-2 8,8-4-22,6-1-10,50-13 15,-40 10-31,-3 1-37,1 0-21,-8 3-29,0-1-22,-3 0-33,-5 2-37,0-1-52,-3 3-49,-3-3-349,-4 1-137</inkml:trace>
  <inkml:trace contextRef="#ctx0" brushRef="#br0" timeOffset="160576.0317">7838 4504 219,'-8'-5'436,"8"5"-141,-12-7-25,12 7-98,-8-5-8,8 5-69,0 0 9,0 0-49,0 0 17,0 0-40,5-7 27,-5 7-35,19 2 29,-5 0-36,20 7 31,-12-1-27,1 1 11,3 4-55,1-1 63,-2 2 20,-2 2-4,0 1-17,-1 1-7,-3 0-3,-6 1-1,-2-1-10,-2 1 3,-4 0 30,-2-1-26,-6 20 39,-2-19-18,-4 2-32,0-1 19,-1-2-30,-1-1 3,0 0-65,2-4-41,1-3-105,1 0-114,7-10-320,-9 6-148</inkml:trace>
  <inkml:trace contextRef="#ctx0" brushRef="#br0" timeOffset="160934.0298">8524 4313 393,'13'-17'520,"-1"3"-102,-3 3-120,-1 0-40,0 1-75,-2 2-20,-6 8-56,5-11-9,-5 11-39,0 0 40,0 0-52,-14 1-27,8 8 23,-3 0-22,0 8 19,-1 2-20,-1 1 13,1 6-12,-2-1 2,2 3 0,1 0-39,1 2 60,1 0-1,2 2-1,-1 25 47,6-31-53,0-1 0,2 1 5,2-4-1,1 1-4,3-2-2,3-4 2,0-1 17,2-4 0,3-1 1,-1-4-5,5-3-2,-1-4-2,1-2-10,30-17 18,-25 2-42,5-4-20,-5-4-67,1-4 43,-5-5-20,-1-1 8,-3-2-4,-3 2 28,-4 4 8,-1 2 23,-4 3-17,-3 2 5,0 4-32,-2 3-15,-6-16-159,0 20 33,0 1 4,-3 7-22,0-2 12,-3 5-30,12 2-51,-24 2-67,13 2-183,-4 2-12</inkml:trace>
  <inkml:trace contextRef="#ctx0" brushRef="#br0" timeOffset="161262.0313">8441 4527 28,'0'0'461,"0"0"-138,-8-9-73,8 9-53,0 0-45,3-13-17,-3 13-12,9-16 7,-3 9 17,4-2 23,1 2-46,-1-1-8,15-4 31,-8 7-103,-3 4 16,3 1-32,-1 2 15,3 2-32,3 4 3,-1 1-1,2 8 10,-2-2 9,0 0-3,-2 1-6,0 2-3,-4-4-1,2 1 4,14 13 42,-17-16-18,1 0 19,0 0 12,1-4 12,-2-1 19,2 0 7,0-5-3,0 1 0,-2-3-46,2-2 41,-2-1-62,1-1 43,-1-1-63,-1-2 45,-2 2-55,-2 0 40,2 0-94,-4-1-14,1 0-136,-8 6-32,14-10-129,-14 10-26,9-10-83,-9 10-328,8-9-308</inkml:trace>
  <inkml:trace contextRef="#ctx0" brushRef="#br0" timeOffset="161675.0332">9326 4032 249,'0'-16'428,"0"16"-130,3-13-23,-3 13-76,3-12-2,-3 12-53,4-11-13,-4 11 13,8-10-50,-8 10 6,11-7-44,-11 7 16,15-1-33,-5 3 30,3 4-14,3 5 22,5 4-20,-3 7 25,6 5-24,-2 4 12,-2 4-24,1 3 10,11 42 30,-20-35-56,-3-1 5,-4 1 1,-1-2-6,-5-4-6,-5 3 0,-2-1 1,-7 1-4,-3-1-1,-9 3-12,-6-1-43,-7-3-75,-3 0-77,-10-6-111,-66 29-856,50-38 204</inkml:trace>
  <inkml:trace contextRef="#ctx0" brushRef="#br0" timeOffset="162226.0321">6879 4613 256,'-2'-17'311,"2"17"-76,-5-16 12,5 16-26,-3-14-7,3 14-19,-4-13-5,4 13-15,-6-17 115,6 17-195,-4-9-16,4 9-31,0 0-12,-16 5-7,5 7 7,-3 10 1,-5 11 11,-1 8-6,-3 12 20,1 5-28,1 3 20,4 2-24,4-1-3,0 40-19,13-56-32,4 0 56,5-5-50,4-2 55,7-7-51,7-1 47,6-7-8,8-6-56,9-6-92,7-8-144,6-4-186,15-12-242,4-5-205</inkml:trace>
  <inkml:trace contextRef="#ctx0" brushRef="#br0" timeOffset="163154.0276">10686 3846 13,'3'-9'531,"-3"9"-148,0 0-58,2-13-53,-2 13-29,0 0-7,0 0-1,1-14-11,-1 14-8,0 0-20,0 0-15,0-12-26,0 12-31,0 0-23,0 0-25,0 0-26,0 0-23,2-10-9,-2 10-14,0 0-4,0 0 5,-7 24 5,2-8 7,0 6-18,-5 8 19,1 8-13,-1 1 10,-3 3-13,1 2 23,1 1-18,-3-3 9,4 0-14,-2-1 3,2-1 17,1-2 14,0-6-55,-6 29 31,8-38 21,2 0-58,-2-3 53,3-3-52,0-2 63,0-1-59,0-1 72,2-4-20,-2 0 113,4-9-27,-5 12 47,5-12-87,0 0-65,0 0 20,-8-28-79,8 6 26,1-9-12,3-11-13,2-6-7,1-3 0,4-9 5,3 2 22,1 1 15,1 3 9,-2 8 4,3 4 5,-2 3-4,0 3 9,1 3-13,-4 8 3,0 0-11,-3 7 5,2 1-10,0 5 6,-1 2-7,3 2 4,-2 5-7,2 2 5,1 2 7,3 5-1,2 3-44,3 7 53,-1 3 18,1 6-5,23 30 9,-25-27-14,-2 2 5,-3-4-6,-1 2 1,-2-5-5,1 4 0,-2-4 3,-3-1 0,1-1-1,-1-2-10,-3 1 7,1-2-47,0-1-64,-2-2-54,4 13-302,-4-19 147,0 0-12,-4-9-21,6 13-415,-6-13-277</inkml:trace>
  <inkml:trace contextRef="#ctx0" brushRef="#br0" timeOffset="163448.0382">11680 3450 286,'4'-12'494,"-1"1"-124,0 2-94,-3 9-76,3-12-55,-3 12 62,0 0-133,0 0-10,-14 3-9,5 9 0,-1 4-6,-3 7 18,0 5-27,-2 10 31,0 2-19,0 3 1,1 4 14,3 0-28,2 0 16,0-2-30,0 43 31,5-53-22,4 0-27,2-4 15,1 1-16,3-9 21,2 1-15,2-3-2,3-5-83,1-2-42,3-3-112,2-4-88,-1-7-379,2-2-199</inkml:trace>
  <inkml:trace contextRef="#ctx0" brushRef="#br0" timeOffset="163792.0307">12173 3517 163,'4'-10'508,"-4"10"-148,3-15-80,-3 15-69,0 0-40,-7-7-31,7 7-37,-13 6-18,-3 9 64,3-1-77,3 4-11,-2 2 35,-1 5-32,2 1 11,1 0-29,3 2 1,-3 0-1,6-3 14,-1-2-36,3 1 16,1-2-19,1-2 18,1-3-20,1-1 24,1-1-3,1-1 39,2-1 8,4-4 26,2-1-24,3-4 1,-1-3-31,6-3-9,-1-6-11,2-1-8,2-7-12,4-8-41,-5-3-14,0-7-54,16-43-119,-21 35 113,-5 2 33,0 1 58,-5 6 12,-1 4 8,-3 2-7,-1 5-15,-2 3-27,0 2-51,-5 2-40,1 6-14,-4 0-22,8 9-1,-19-4-31,-8 13-365,14 0 37,-6 3-21</inkml:trace>
  <inkml:trace contextRef="#ctx0" brushRef="#br0" timeOffset="164055.0359">12029 3701 281,'0'0'361,"0"0"-60,-2-13-76,2 13-7,4-16 147,-4 16-226,6-11 6,-6 11-53,9-11 9,-9 11-49,11-5 14,-11 5-37,18 0 14,-8 4-32,1 2 28,2 0-33,-1 3 23,2 0-27,0 3 23,14 13-25,-16-14-3,-1 0 4,0 0 1,1-1 0,-3-1 13,1 0-8,2-1 6,-1-1 3,-2-1 5,1-4-2,3 3-7,1-5-47,-1 0-55,0-5-107,3 0-117,0-5-315,1 0-140</inkml:trace>
  <inkml:trace contextRef="#ctx0" brushRef="#br0" timeOffset="164266.0324">12730 3563 298,'0'0'370,"0"0"-63,0 0-93,2 12-25,-2-12-47,0 0 18,0 0-19,14 7 55,-14-7-12,15 1 1,0-2-34,2-1-13,6-1-22,4-3-19,4 1-18,34-12 31,-31 9-87,-1-2-45,2 1-76,3-3-68,-6 2-70,1-1-61,-2 0-118,-3-1-169,-1-2-97</inkml:trace>
  <inkml:trace contextRef="#ctx0" brushRef="#br0" timeOffset="164517.0289">13236 3263 31,'0'0'237,"0"0"-32,0 0-50,0 0 9,0 0-46,7 5 20,-7-5-22,14 7 15,-8 0-34,3 0-3,3 4 13,3 1-2,-1 1-1,-1 1-5,16 17 102,-16-17-123,-1 2-12,-1 1-23,-4-2 7,0-1-26,-3 2 37,1-2-20,-5 1 35,-2 0-29,-1 2 15,-3-2-25,-4 3 7,-1-1-22,0-1 4,-2 1-83,-3-2-48,2-3-123,1 1-97,1-4-326,-1-3-161</inkml:trace>
  <inkml:trace contextRef="#ctx0" brushRef="#br0" timeOffset="164799.0384">13604 3180 583,'0'0'647,"9"-7"-135,-9 7-115,8-6-79,-8 6-92,0 0-38,10-7-61,-10 7-20,0 0-39,9 3 39,-9-3-27,8 12-1,-4-2 1,1 4-8,-1 1 3,-2 3-5,2 3-11,1 1 9,0 3-9,0 0-3,-3 0-11,4 5-5,-2-4-10,-1 0-1,8 30 19,-8-32-45,1-2-31,0 2-56,-1-2-59,1-1-48,-2-1-50,0-3-30,0-3-24,-2 0-29,0-14-105,-4 21-258,4-21-192</inkml:trace>
  <inkml:trace contextRef="#ctx0" brushRef="#br0" timeOffset="165063.0355">13621 3272 2,'2'-19'632,"0"0"-181,2 2-36,-1-1-78,1 0-20,3-1-80,0-1-42,0 1-52,19-23 75,-10 22-124,2 1-3,-2 0-10,0 5-15,-3-1-13,3 4-12,1-1-9,-3 4-10,-1 3 2,3 0-5,-3 3 0,-13 2-4,23 3-1,-23-3-17,21 18 23,-17-10-1,-2 4-15,-4-2 11,0 2-18,-2 1 12,-2 0-12,-3 2 15,-3-1-16,0 1-3,-3 1-54,-2 0-49,4-2-67,-3 0-80,1-2-90,-10 8-792,16-15 254</inkml:trace>
  <inkml:trace contextRef="#ctx0" brushRef="#br0" timeOffset="165509.0272">14261 2778 19,'0'0'244,"0"0"-45,13-2-57,-13 2 10,0 0-37,19-2 12,-19 2-35,14 0 10,-14 0-18,17 6 21,-8-2-2,3 5 14,0-1-18,2 6-3,0 1-8,-1 5-2,5 3-26,-5 4 45,4 7-52,-2 2 26,-2 3-10,-1 2-9,1 2-10,3 37 32,-10-46-48,0-2 11,-4-4-3,0-3-7,-2 1 4,-2-3 26,0-1-3,-4-1-10,2-4-7,1 2-9,-3-4-25,-2 4-7,-2-5-75,1 3-44,-11 8-548,9-18-17,0 0-188</inkml:trace>
  <inkml:trace contextRef="#ctx0" brushRef="#br0" timeOffset="169196.5767">7155 5092 24,'8'4'233,"-8"-4"-16,0 0-60,0 0-13,0 0-37,0 0 41,0 0-62,0 0 19,0 0-30,0 0 12,0 0-30,0 0 19,0 0-37,0 0 20,0 0-35,0 0 18,0 0-27,0 0 22,0 0-33,0 0 24,0 0-32,0 0 38,0 0-41,0 0 4,0 0-48,0 0-4,0 0-51,13-1-22,-13 1-53,9-7-481</inkml:trace>
  <inkml:trace contextRef="#ctx0" brushRef="#br0" timeOffset="171252.9851">8586 4625 32,'0'0'205,"0"0"-42,0 0-33,0 0-18,0 0-16,0 0-13,0 0-4,0 0-1,0 0-13,0 0 1,0 0-4,10 3-3,-10-3-4,0 0 59,0 0-59,0 0-5,0 0-6,0 0 2,0 0-5,0 0-10,0 0-4,0 0-1,0 0 0,0 0-4,0 0 1,0 0-2,0 0-2,0 0-7,0 0 0,0 0 2,0 0 0,0 0 3,0 0-2,0 0 10,0 0-1,0 0-5,0 0-3,0 0 8,0 0-2,0 0 0,0 0-2,0 0 1,0 0-3,0 0 16,0 0-17,0 0-1,0 0 2,0 0-52,0 0 62,0 0-51,0 0 69,0 0-4,0 0-10,0 0 4,0 0 3,0 0-14,0 0-1,0 0 6,0 0 22,0 0-31,0 0-1,0 0-3,0 0 2,0 0-3,0 0 3,0 0-3,0 0 1,0 0-2,0 0-2,0 0 2,0 0-4,0 0-5,0 0-2,0 0 11,0 0-13,0 0-2,0 0 1,0 0-2,0 0 1,0 0-2,0 0 4,0 0-1,0 0-1,0 0 10,0 0-10,0 0 0,0 0 0,0 0 1,0 0 2,0 0 1,0 0-4,0 0-1,0 0 6,0 0-7,0 0 6,0 0-4,0 0-5,0 0 9,0 0 1,0 0 4,0 0-9,0 0 8,0 0 3,0 0 5,0 0-8,0 0 5,0 0-8,0 0 0,0 0 2,0 0 4,0 0-1,0 0 2,0 0-1,0 0 3,0 0-7,0 0-1,0 0-1,0 0-2,0 0 8,0 0-7,0 0 2,0 0-7,0 0 10,0 0 1,0 0 8,0 0 4,0 0-4,0 0 3,0 0-1,0 0-1,0 0-3,0 0-3,0 0-3,0 0 5,0 0-7,0 0-1,0 0-7,0 0 2,0 0-2,0 0-4,0 0 3,0 0 1,0 0 2,0 0-1,0 0 3,0 0-4,0 0 0,0 0 1,0 0 0,0 0 3,0 0-1,0 0 10,0 0-9,0 0 0,0 0-4,0 0 2,0 0-4,0 0 3,0 0-1,0 0 0,0 0-2,0 0-49,0 0 62,0 0 6,0 0-13,0 0-1,0 0-1,0 0 0,0 0 2,0 0 0,0 0-2,0 0-9,0 0 7,0 0 1,0 0-1,0 0 0,0 0 1,0 0-1,0 0 0,0 0-1,0 0 1,0 0 4,0 0-2,0 0 2,0 0-6,0 0 1,0 0-2,0 0 3,0 0 0,0 0-3,0 0 8,0 0-3,0 0-3,0 0 1,0 0 0,0 0-1,0 0 1,0 0 1,0 0-1,0 0 5,0 0-3,0 0-1,0 0 0,0 0-2,0 0 1,0 0 1,0 0 0,0 0 7,0 0-4,0 0-2,0 0-5,0 0 2,0 0 0,0 0-2,0 0 2,0 0-1,0 0 1,0 0-6,0 0 5,0 0 5,0 0 0,0 0-1,0 0-4,0 0-2,0 0 4,0 0-1,0 0 0,0 0 7,0 0-3,0 0 0,0 0-6,0 0 2,0 0 0,0 0 2,0 0 0,0 0 1,0 0 5,0 0-2,0 0-6,0 0 3,0 0-1,0 0 0,0 0 0,0 0 3,0 0-1,0 0-2,0 0-2,0 0 1,0 0-1,0 0 0,0 0 1,0 0-1,0 0 0,0 0 1,0 0 3,0 0 0,0 0-4,0 0 0,0 0 0,0 0 0,0 0-2,0 0 2,0 0 7,0 0-3,0 0-5,0 0 1,0 0-1,0 0-11,0 0 20,0 0-5,0 0 1,0 0 0,0 0 8,0 0-9,0 0-7,0 0 5,0 0 1,0 0-1,0 0 1,0 0-2,0 0 1,0 0 4,0 0-1,0 0-4,0 0 2,0 0-1,0 0-1,0 0 1,0 0 0,0 0 1,0 0-1,0 0 0,0 0 4,0 0-3,0 0-1,0 0 5,0 0 1,0 0 2,0 0 9,0 0-6,0 0 0,0 0-4,0 0-3,0 0 1,0 0-2,0 0-1,0 0 1,0 0 3,0 0-7,0 0 2,0 0-2,0 0 1,0 0 0,0 0 3,11-3 1,-11 3-5,0 0 1,0 0 2,0 0 4,0 0-6,0 0-5,0 0 9,0 0 2,0 0-7,0 0 2,0 0 0,0 0 6,0 0-5,0 0-1,0 0-1,0 0-2,0 0 2,0 0-1,0 0-1,0 0-3,0 0 5,0 0 5,0 0-6,0 0-1,0 0 1,0 0 2,0 0-2,0 0 2,0 0 7,0 0-8,0 0 0,0 0 0,0 0-1,0 0 3,0 0 1,0 0 2,0 0 1,0 0 2,0 0 7,0 0-1,0 0-3,0 0-1,0 0 1,0 0 7,0 0-9,0 0-1,0 0 3,0 0 0,0 0 1,0 0-1,0 0 1,0 0 5,0 0 0,0 0-3,0 0 2,0 0-53,0 0 62,0 0-51,0 0 56,0 0-56,0 0 60,0 0-57,0 0 60,0 0-60,0 0 58,0 0-54,0 0 52,0 0-60,0 0 59,0 0-62,0 0 56,0 0-79,0 0 29,0 0-173,0 0-23,0 0-92,0 0-46,0 0-426,0 0-304</inkml:trace>
  <inkml:trace contextRef="#ctx0" brushRef="#br0" timeOffset="173804.9842">12062 3817 10,'0'0'351,"0"0"-111,0 0 153,0 0-187,0 0-52,-5 8-6,5-8-12,0 0-19,0 0-18,0 0-23,0 0-22,0 0-37,0 0-43,0 0-41,0 0-34,0 0-26,0 0 23,8 6-21,-8-6-48,0 0-233,14 3 135</inkml:trace>
  <inkml:trace contextRef="#ctx0" brushRef="#br0" timeOffset="175205.9893">13282 3530 128,'0'0'151,"0"0"-18,0 0-21,0 0-17,0 0-15,0 0-11,0 0-10,0 0 41,0 0-54,0 0-2,0 0 5,0 0 4,0 0-1,0 0-6,0 0-7,0 0-8,0 0-6,0 0-6,0 0 1,0 0-5,0 0-1,0 0-10,4 4 3,-4-4-3,0 0-1,0 0 8,0 0 4,0 0 2,0 0 5,0 0-1,0 0 4,0 0 16,0 0-20,6 5 0,-6-5-1,0 0 16,0 0-18,0 0 1,0 0 3,0 0-5,0 0 1,0 0 6,0 0 1,0 0 5,0 0-2,0 0 3,0 0-1,0 0 0,0 0-4,0 0 1,0 0-2,0 0 3,0 0 33,0 0-32,0 0-34,0 0 38,0 0-31,0 0 31,0 0-9,0 0-4,0 0 3,0 0-6,0 0-2,0 0-6,0 0-4,0 0-2,0 0 0,0 0 2,0 0-5,0 0-5,0 0 6,0 0 3,0 0-2,0 0 0,0 0 2,0 0 4,0 0 4,0 0 6,0 0 4,0 0 3,0 0 6,0 0 3,0 0 26,0 0-28,0 0 1,0 0-1,0 0-2,0 0 1,0 0 5,0 0 4,0 0-1,0 0-2,0 0-3,0 0-4,0 0-6,0 0-1,0 0-6,0 0 10,0 0-16,0 0-3,0 0-6,0 0-1,0 0-2,0 0-1,0 0-3,0 0 4,0 0 0,0 0 3,0 0-2,0 0 0,0 0-9,0 0 10,0 0-4,0 0 3,0 0-1,0 0 0,0 0 0,0 0 3,0 0-2,0 0 6,0 0-6,0 0-1,0 0-1,0 0 0,0 0 0,0 0-2,0 0 5,0 0-1,0 0 2,0 0 0,0 0-1,0 0-4,0 0 3,0 0-2,0 0 0,0 0-2,0 0 2,0 0 0,0 0 0,0 0 1,9 4-4,-9-4 4,0 0 2,0 0 1,0 0 1,0 0-5,0 0 1,0 0 2,0 0 0,0 0-1,0 0 2,0 0-1,0 0 4,0 0-4,0 0 3,0 0 3,0 0-6,0 0 0,0 0-2,0 0 1,0 0 2,0 0 2,0 0-3,0 0 1,0 0 0,0 0-1,0 0 7,0 0-3,0 0 3,0 0-2,0 0 5,0 0-3,0 0 14,0 0-8,0 0-1,0 0 3,0 0-1,0 0-2,0 0-4,0 0-2,0 0 0,0 0-3,0 0 1,0 0-4,0 0 1,0 0 1,0 0-3,0 0 0,0 0 1,0 0 2,0 0 2,0 0-4,0 0-3,0 0 2,0 0-3,0 0 0,0 0 0,0 0 3,0 0 1,0 0-1,0 0 2,0 0-1,0 0 2,0 0-5,0 0 7,0 0 1,0 0 2,0 0-2,0 0 1,0 0 2,0 0-1,0 0 6,0 0-4,0 0-10,0 0 6,0 0-14,0 0 18,0 0-15,0 0 21,0 0-14,0 0 13,0 0-14,0 0 13,0 0-17,0 0 10,0 0-13,0 0 17,0 0-18,0 0 18,0 0-19,0 0 23,0 0-30,0 0 16,0 0 12,0 0-18,0 0 13,0 0-17,0 0 16,0 0-16,0 0 15,0 0-10,0 0 12,0 0-16,0 0 17,0 0-16,0 0 15,0 0-19,0 0 8,0 0 11,0 0-18,0 0 14,0 0-3,0 0-28,0 0-5,0 0-28,0 0-25,0 0-26,0 0-32,0 0-66,0 0-27,0 0-70,9 6-74,-9-6-770</inkml:trace>
  <inkml:trace contextRef="#ctx0" brushRef="#br0" timeOffset="178751.9858">8325 5877 267,'0'0'401,"0"0"-146,0 0-10,0 0-90,0-13 30,0 13-74,0 0 50,0 0-73,0 0 42,-2-12-79,2 12 56,0 0-80,0 0 63,0 0 0,0 0-86,0 0 56,0 0-70,0-12 57,0 12-71,0 0 60,0 0-65,0 0 68,0 0-42,6 12 75,-3-3-28,2 4 29,0 2 6,3 3-14,7 24 58,-6-16-87,0 0 3,0-1-14,1 2-3,-2-1-8,1 0-2,1 2 0,-2-4-1,0 2 42,-2-6-83,2 4 29,-2-5-84,1 2-15,-2-1-22,3 11-157,-5-16 131,-2-4 8,1 0-60,-2-11-76,-4 15-280,4-15-69</inkml:trace>
  <inkml:trace contextRef="#ctx0" brushRef="#br0" timeOffset="179092.9881">8109 6034 194,'-12'-6'372,"12"6"-118,0 0-6,-18-6 82,18 6-198,0 0-18,-10-1-17,10 1-26,0 0-12,0 0-17,0 0-12,-8-5-5,8 5-4,0 0 3,0 0-5,12-6 11,-3 2 12,6-2 12,30-19 144,-11 3-133,6-2 51,7-10-48,4 0 70,-1-2-16,-3 3-26,-1 2-22,-9 6-14,-5 2-13,-1 3-14,-8 5-12,-1 0-15,-6 5-10,-3 1-5,12-6-13,-18 9 7,2 0-19,-9 6-20,12-9-22,-12 9-24,9-5-77,-9 5 7,10-4-37,-10 4-52,0 0-69,0 0-217,14 0-56</inkml:trace>
  <inkml:trace contextRef="#ctx0" brushRef="#br0" timeOffset="179965.9834">13054 4556 113,'0'0'366,"0"0"-74,0 0-23,-11-1-64,11 1 41,0 0-77,0 0 64,0 0-67,0 0 38,-4-11-29,4 11-16,0 0-63,0 0 54,0 0-56,0 0 54,0 0-60,-3-10 51,3 10-70,0 0 46,0 0-79,0 0 41,0 0-72,0 0 42,0 0-66,0 0 40,0 0-52,0 0 51,0 0-53,7 10 63,0 16-20,-3-9-44,-2 4 75,5 1-10,-3 3-9,2-2 0,0 2-6,-1-1-2,1-1-3,0 2-1,-2-3-1,2 2-12,-2-4-32,-1 4-41,-1-3-49,2 16-310,-2-18 138,0-2-51,-4-1-438,0-3-309</inkml:trace>
  <inkml:trace contextRef="#ctx0" brushRef="#br0" timeOffset="180449.986">12631 4637 21,'-14'0'372,"14"0"-99,0 0-57,0 0-44,0 0 14,-14-2-56,14 2 44,0 0-75,0 0 41,0 0-76,0 0 30,0 0-73,0 0 45,0 0-62,-12-1 45,12 1-60,0 0 55,0 0-53,0 0 75,0 0-58,0 0 79,16-1-68,-16 1 72,20-3-59,-5-2 39,8 1-48,32-12 64,-15 3-19,5 0 7,-1-1-1,6-2-1,11-2 2,-3-2-4,1 1 5,-1 0 0,-11 4 11,1-1-14,-6 3-12,1 0-12,-11 3-9,-1 0-7,14-2 24,-27 5-18,-3 3 5,-1-1-2,-1 0-4,1 1-1,-14 4-7,18-4-7,-18 4-34,14-5-53,-14 5-55,11-4-79,-11 4-87,0 0-72,12-3-45,-12 3-1391</inkml:trace>
  <inkml:trace contextRef="#ctx0" brushRef="#br0" timeOffset="374392.4133">18907 12891 502,'0'0'260,"0"0"-36,0 0-19,0 0-4,0 0-74,0 0 45,0 0-69,-2-10 79,2 10-62,0 0 52,0 0-65,0 0 40,0 0-72,0 0 37,0 0 9,0 0-104,0 0 44,0 0-10,0 0-12,0 0-56,0 0 49,0 0-12,0 0-13,4-8-14,-4 8-20,0 0-23,0 0-84,0 0 48,0 0-63,9-6-115,-9 6 110,0 0-10,13-3 0,-13 3-14,0 0-15,13-3-33,-13 3-170,0 0 149</inkml:trace>
  <inkml:trace contextRef="#ctx0" brushRef="#br0" timeOffset="376311.4144">17756 12654 10,'0'0'368,"3"-11"-89,-3 11-71,0 0 14,0 0-79,0 0 7,-2-13-43,2 13 32,0 0 65,0 0-118,0-12 56,0 12-81,0 0 54,0 0-74,0 0 51,0 0-84,0 0 60,-1-10-76,1 10 57,0 0-68,0 0 59,0 0-74,0 0 60,0 0-31,0 0-32,0 0 61,6 13-60,-6-13 61,7 20-53,-2-6 58,-3 4-62,3 3 9,-1 2 3,-1 3 8,1 3 7,0 3 4,-1 1 0,0 1 2,2 34-3,-4-35 59,2 0-70,-2-1 39,0-4-99,1-2-2,-1-1-78,0-2-45,1-3-71,-1-3-256,-1-2-26</inkml:trace>
  <inkml:trace contextRef="#ctx0" brushRef="#br0" timeOffset="376651.4168">17831 12828 189,'-2'-18'336,"2"18"-105,-1-21-34,1 21-41,-2-21-8,2 8-49,0 1-21,3-3-27,-1-1-9,10-13 19,-6 10-38,2 5-9,2-3-4,0 2 3,3 1-3,0 1-2,0 3-2,1 2-1,0 1-4,1 5 6,-3-1-3,1 3 30,0 3-42,-1 4 6,8 12 5,-12-6 1,-3 1 2,-2 2 1,-2 1-2,-1 1 0,-2-2-15,-4 2 24,0 2-23,0-1 29,-5-1-33,4-2-9,-1-2-53,0-2-66,0 1-68,1-5-202,2 0 125</inkml:trace>
  <inkml:trace contextRef="#ctx0" brushRef="#br0" timeOffset="377004.4172">18587 12889 28,'0'0'440,"0"0"-126,-12-3-75,12 3-47,0 0 62,0 0-168,0 0-20,0 0-10,0 0-11,0 0-5,0 0-8,14-7-8,-1 7 46,1-1-62,6-1 50,5-1-52,3-1 38,6-1-51,3 0 44,0 1-51,4 0 11,-4 0-72,2 0 4,-2 0-75,-3 0-33,-4 2-4,-3-1-36,-3-1-143,-1 0 183</inkml:trace>
  <inkml:trace contextRef="#ctx0" brushRef="#br0" timeOffset="377260.4156">19085 12632 28,'-15'-14'739,"15"14"-467,-9-13-35,9 13-34,-8-9-93,8 9 31,0 0-40,-6-10-19,6 10-17,0 0-17,8-7-10,-8 7-6,17-1-7,-4 2-7,4 0-3,28 8-37,-15-2 41,2 1-51,-2 1 62,6 6-61,-1-1 55,-3 2-58,-4-1 57,-4 1-51,0 0 54,-6 1-51,-1-2 52,-6 1-51,-1-3 56,-4 1-51,-4 2 1,-4-1-5,-4 1-24,-4 2-34,-2-1-35,-9 2-63,-3-2-95,-3-4-163,0-2 93</inkml:trace>
  <inkml:trace contextRef="#ctx0" brushRef="#br0" timeOffset="377681.4994">18763 12684 74,'-3'-9'332,"3"9"-93,0 0-54,0 0-27,0 0-18,-2-9-17,2 9-20,0 0-8,0 0-17,0 0-14,-9-7-11,9 7-1,0 0 5,-15 1-6,15-1-33,-22 6 48,6 0-50,-7 5 85,-42 18 34,27-10-99,-5 0 63,-6 6-64,4-4 1,3-1 3,0 2-3,1-1 0,4-1-9,1-1-11,4-1 3,7-2-4,0-3-6,8-2-3,1-1-4,-8 8 0,16-9-1,3-1-1,5-8 56,-4 14-63,4-14 56,12 14-55,1-6 39,2-2-83,6 1 33,3 1-88,1-3 6,7 4-58,0-2-24,0 1-36,34 6-561,-31-9 304</inkml:trace>
  <inkml:trace contextRef="#ctx0" brushRef="#br0" timeOffset="378242.0373">20189 12571 219,'6'-11'282,"-6"11"-73,0 0-35,0 0-19,-2-5 85,-5-3-143,7 8-14,0 0-18,-14 0-4,14 0-10,-16 7-4,7-2-5,-3 0-2,1 4 3,-1 0 7,-3 5-5,1 0-3,-1 1-2,-1 6-44,0-1 55,-1 3-61,3-1 55,4-2-62,-2-1 51,5-1-51,1-2 2,3 1 7,0-2 2,2-3 9,2 0 11,0 0 6,4 0 7,3 0-1,1-5 0,15 6 28,-8-8-43,-2-3-3,1-1-4,2-4 4,0-2-1,3-1-3,-1-5 6,1-1-19,0-5 61,0-3-79,-1-1 61,-4-4-58,-1 1 63,-2-3-64,3-22 72,-11 26 46,-1 3-47,-2 1 44,-2 1-66,-2 0 47,-1 1-75,-2 3 31,0 1-115,-2 1 31,0 0-71,-2 4-3,1 2-36,-1 2-33,10 4-40,-21-4-287,21 4-28</inkml:trace>
  <inkml:trace contextRef="#ctx0" brushRef="#br0" timeOffset="378555.0392">19926 12628 27,'0'0'252,"6"-12"-57,-1 5-38,-5 7-36,12-13-20,-6 8-19,3-2-9,0 3-4,-9 4-4,19-6-10,-19 6-5,17-1-12,-17 1-6,28 10 36,-18 0-33,0 1 4,-1 2 0,0 4 13,1 0 5,-1 3-11,-1-1-36,3 2 24,-2-2-35,2 0 33,0 0-28,1 0 5,-1-2 2,5-3 3,-2 1-4,5-3-2,0-2 0,1-1-2,5-2-9,-1-4-1,3-1-5,0-2 19,-2-3-47,3-3 17,2-2-28,-1 0-22,-3-1-66,-5 0-110,0-3-146</inkml:trace>
  <inkml:trace contextRef="#ctx0" brushRef="#br0" timeOffset="380083.0426">22247 12460 167,'0'0'244,"0"0"-59,-13 0-21,13 0-16,0 0 133,0 0-149,-15 0 2,15 0-7,0 0-48,-11-2 42,11 2-64,0 0 52,-13-3-63,13 3 61,0 0-60,0 0 63,-14 0-66,14 0 46,0 0-63,0 0 60,-13-1-65,13 1 51,0 0-61,0 0 52,0 0-63,0 0 43,-10-3-59,10 3 56,0 0-61,0 0 57,0 0-4,16-1-1,-4-1 3,5 0-4,35-5 10,-17 1-22,9-1-3,1 0-51,4 0 63,1 0-59,1-1 55,1 1-49,-1 0 50,-1-1-55,-2 1 54,-4 2-74,-7 1 36,-1 0-84,-8 3 36,19-3-190,-25 1 88,-4 2 8,-2 1-16,-1-1-9,-1 1-4,-14 0-10,20 0-33,-20 0-152,14-2 166</inkml:trace>
  <inkml:trace contextRef="#ctx0" brushRef="#br0" timeOffset="380347.0386">22351 12692 275,'-9'9'543,"9"-9"-360,0 0-31,4 10-20,-4-10-18,15 3-19,-3-2-7,3-1-9,3-1-8,6-1-5,4-3 0,7-2-15,7-3-8,3 0-7,0 1-57,2-4 27,0 1-50,0 0-23,-2-1-42,0 1-22,-4-3-34,-1 1-57,-5-2-173,-2-1 150</inkml:trace>
  <inkml:trace contextRef="#ctx0" brushRef="#br0" timeOffset="380593.0367">23106 12276 399,'-5'-9'322,"5"9"-62,-8-10-33,8 10-47,-6-13 73,6 13-168,0 0-19,-5-9-16,5 9-10,0 0-1,0 0-15,0 0-6,15-2 8,-15 2-4,22 5-2,-9 0-2,5 0 3,1 2 59,4 2-68,2 0 62,3 1-76,2 1 66,-1 3-61,6 0 54,-1 1-70,1 2 64,-2 0-69,-5-5 64,-2 2-70,-3 0 64,-5-3-71,-3-2 73,-4 3-71,-3-2 72,-3 14 19,-10-12-32,-4 5-30,-5 0-62,-8 3-73,-7 1-92,-4-2-107,-3-2-227,-1-2-76</inkml:trace>
  <inkml:trace contextRef="#ctx0" brushRef="#br0" timeOffset="381337.0399">22320 12278 186,'0'0'187,"0"0"-36,0 0-24,0 0-11,0 0-4,2-5 110,-2 5-119,0 0 8,0 0-31,0 0 14,0 0-43,0 0 17,0 0-38,0 0 32,0 0-47,0 0 27,-13 0-33,13 0 35,-19 13-34,7-3 36,-6 4-30,-2 1 50,-3 3-48,-7 5 54,1 1-57,-2 0 63,1 3-21,-1-1-5,0 0 3,1 3 6,-1 0-6,2 0-1,-1-1-7,2-2-13,3 1-10,-18 18-47,26-25 44,4-6-60,-1 0 64,5-2-61,0-1 66,1-1-59,2-1 55,1-1-66,0 1 68,5-9-63,-3 17 64,3-17-63,3 17 12,3-8 7,17 9 3,-3-9 20,2 1-3,9-2-5,2 2 0,10 0-15,1-2 0,4 0-23,1 0-25,2-2-19,1 3-18,1-1-22,-2-3-48,1 2-56,-1 2-283,-2-4-7</inkml:trace>
  <inkml:trace contextRef="#ctx0" brushRef="#br0" timeOffset="383355.0418">24716 11984 16,'0'0'454,"0"0"-137,10-8 122,-10 8-298,0 0-29,0 0-29,7-7-19,-7 7-10,0 0-13,0 0-7,10 3-7,-10-3-7,9 8-2,-3-1 1,1 2 6,-1 3 7,2 2-5,2 3-3,-1 0 18,0 4-16,1 4 9,0 1-10,1 1-2,-1 1-4,-1 0-2,-1 1-5,1 0 4,1-1 53,0 0-68,-4 1 53,2-7-73,0 0 67,3 21-46,-6-26-59,-1 0 21,0-3-56,-2-2 21,2-2-37,-4-10-46,0 15-46,0-15-41,0 0-189,0 0 103</inkml:trace>
  <inkml:trace contextRef="#ctx0" brushRef="#br0" timeOffset="383573.04">24867 12223 163,'0'-22'350,"-2"3"-40,0-1-85,2 1-29,2-1-45,0 4-28,-2-1 20,3 0-81,1 3 38,1 1-63,0 1 31,3 0-62,-1 2 46,3 3-55,0 1 47,1 3-58,3 1 52,-3 4-57,5-1 51,-1 3-34,-2 5-13,12 8-17,-11-7 26,-5 3 3,-4-2 5,1 4 14,-3-1-10,-3 0 14,-5 1-13,1 0 8,-5 2-7,0 0-6,-5 0-3,3-2-6,-3-2-21,3-1-31,-10 8-183,11-13-51,1-2-165,9-5 65</inkml:trace>
  <inkml:trace contextRef="#ctx0" brushRef="#br0" timeOffset="384038.0392">25147 12265 244,'6'1'795,"7"2"-509,-13-3-27,0 0-23,13 2-35,-13-2-29,0 0-32,14-4-38,-14 4-7,20-6-14,-6 1-28,4-4 3,4 0-18,5-4-1,6-3-18,42-16-33,-36 15-39,1 0-38,-1 0-20,-2 2-16,-3-2 21,-5 5-42,-4-2 1,-3 5 8,-2-2-1,-4 0 21,-3 3 12,-4-2 33,-1 2 0,-4 0 30,-4 8 6,3-16 29,-6 7 32,3 9 13,-9-16 31,4 8-3,-2 1 49,1-1-30,-1 1 57,7 7-81,-12-11 63,12 11-107,-8-12 45,8 12-68,-6-8 39,6 8-22,0 0-29,4-9 93,-4 9-106,0 0 54,18 1-52,-9 3 50,1 0-50,5 1 52,-2 3-48,5 1 50,-3 3-51,1 0 12,-2 1-3,2 0 1,-3 0 9,-1 1 5,-3-1 7,-1 1 13,-3-2 11,-3 3 13,0-3-3,-4 2 6,-2 0-7,-1-1-6,-1 1-7,-1-2 3,-3 1-14,0-1-21,0-2-34,-10 9-133,13-13 26,7-6-72,-14 8-310,14-8-36</inkml:trace>
  <inkml:trace contextRef="#ctx0" brushRef="#br0" timeOffset="384357.0411">26233 11785 393,'9'-7'348,"-9"7"-82,12-6-57,-12 6-49,0 0-27,0 0-31,-4 18-18,-4-4 57,2 0-88,-3 5-11,0 2-2,-3 4-7,2 1-3,3 0-2,-1 3-8,0-2 4,3-2 44,1 22-55,4-27-11,0-2-1,4 2 0,-3-4 1,5 0 2,0-3-4,2 0-3,0-3-3,3-2 7,3-4-14,-3 0-6,4-4-15,-2-1 21,5-5-15,18-13-35,-16 3 25,-2-3 8,2-2 2,-3-4 51,0 0-50,-7 0 62,2-1-35,-5 5 38,-3 0-48,1 3 46,-5 0-52,0 4 14,-3 0-73,-3 2-16,0 1-37,-2 5-34,-1-1-4,-2 4-270,-3-2 95</inkml:trace>
  <inkml:trace contextRef="#ctx0" brushRef="#br0" timeOffset="384605.0366">25991 12041 334,'0'0'309,"-15"4"-73,15-4-42,0 0-20,-14-2-34,14 2-12,-5-6-28,5 6-18,0 0 43,4-18-73,-1 10 58,4 0-63,-2-2-4,5 1 2,-1 1-4,5 1-7,-1 2-5,1-2-6,-1 5 4,1-1-4,-1 2-15,0 1 0,15 5 9,-12 0-6,-1-1-3,1 4 1,-1-1-3,2 1 1,3 1 3,-3-1-3,4-1 6,-1 0 25,0-1-44,3 1-7,2-4-15,0 1-26,1-4-22,30 0-151,-27-4 55,1-2-59,1-2-280,-2-3-8</inkml:trace>
  <inkml:trace contextRef="#ctx0" brushRef="#br0" timeOffset="384823.0347">26867 11597 369,'5'-11'427,"4"3"-112,-4 1-81,1 1-47,3 1-39,-9 5-19,18-2-26,5 9 61,-10 0-95,5 5-6,-7 5-2,7 3 4,-4 3-20,1 5 1,1 4-9,-3 3-8,3-1-4,-7 4-3,3 1-9,-3-2 0,-3-3-7,-4 0 2,-4 33-3,-2-30-53,-7 1-41,-3 1-36,-9 0-39,-11 4-55,-6-1-73,-7-4-224,-9-2-13</inkml:trace>
  <inkml:trace contextRef="#ctx0" brushRef="#br0" timeOffset="385331.0391">24596 11892 186,'-1'-15'415,"1"15"-107,-6-14-58,6 14-52,-10-10-41,10 10-31,-11-7-27,11 7-19,-18 1 41,5 3-74,-2 7 67,-4 6-72,-3 9 49,2 7-7,-1 5-14,-4 11-12,4 4-6,3 2-14,7 3 50,2-6-73,5-2 45,5-1-61,5-1 56,6-4-67,1-1 10,30 30-5,-14-43 6,4-5 0,5-2-27,6-8-54,7-4-51,6-6-25,8-6-107,12-6-386,4-7-161</inkml:trace>
  <inkml:trace contextRef="#ctx0" brushRef="#br0" timeOffset="386178.0381">27742 11609 80,'0'0'408,"6"-12"-113,-6 12-62,5-8-35,-5 8-37,4-9-28,-4 9-30,0 0-16,5-9-24,-5 9-12,0 0 11,0 0-40,0 0 0,7 8 6,-7-8 73,0 25-76,0-7 74,-2 4-82,0 6 66,-1 3-82,-3 1 67,2 4-77,-2-2-1,-1 4 12,1-4 11,-4-3 3,4-1 6,-1-2 4,0-3 7,0-4 22,1-1-32,1-4 4,1-1 15,0-2 26,-1-2 34,3-1 30,2-10 1,-7 13-25,7-13-23,0 0-60,-11-13-8,11 1-66,0-5 38,2-9-72,2-6 44,3-9-86,3-2 83,0-1-48,3 0 44,3 3 31,-1-1 20,2 5 17,1 2 4,-2 4-20,-1 7 8,15-15-13,-17 27-7,-2 2 10,3 4-11,-3 5 11,-11 1-2,24 2 0,-13 5 0,3 4 3,-2 3 48,1 3-63,-1 7 61,0 0-67,-2 0 56,3 3-60,-1-3 56,-1 0-67,-1 1 32,2-4-99,-3-2-21,0 1-36,2-3 16,-2-2-50,-2-3-32,1 2-22,0-5-310,-2-1-63</inkml:trace>
  <inkml:trace contextRef="#ctx0" brushRef="#br0" timeOffset="386563.0431">29015 11178 20,'7'-18'311,"-2"1"-80,1 3-37,-3 0-6,-2 1-29,-1 1-23,-1 0-24,-4 3-35,1 1 33,-2 2-56,6 6 39,-19-5-48,7 7 37,-2 5-35,-28 22 92,17-1-27,-1 4-73,-5 12 6,1 1-1,4 4 10,0 2-8,2 2-18,1-1 61,8-9-82,0 1 56,3-4-77,4 0 65,2-6-64,2-1 60,4-6-62,2-2 59,0 1-58,6-5 33,1-2-95,1 1 47,6-6-96,1-4-37,4-1-92,-1-6-369,-1-2-137</inkml:trace>
  <inkml:trace contextRef="#ctx0" brushRef="#br0" timeOffset="386903.0351">29498 11100 111,'3'-15'403,"0"3"-62,-2 0-122,-1 12-8,-1-14-90,1 14 14,-5-9-29,5 9-19,-14 0-16,5 5-5,-3 3-18,-3 5 12,-3 5-7,-1 5 50,-4 6-84,1 5 56,3 0-67,-1 4 6,-1-1 0,5 0-3,0-1-7,4 0-4,4-5 85,-1-1-87,4-1 52,2-5-75,2-2 72,2 16-12,3-23-38,1-1 70,4 1-71,0-5 59,3-3-64,3-2 60,0-4-59,4-5 57,4-4-72,3-6-2,5-4 2,-2-5-11,-1-8-20,-2-1-9,20-40 26,-27 37-10,-5 0 74,-4 7-60,-2 5 59,-4 1-74,-3 5 33,-1 2-80,-3 3-6,-2 3-7,-4 2-8,0 3-9,9 4-17,-25 1-27,8 6-34,-5 0-198,-2 7 143</inkml:trace>
  <inkml:trace contextRef="#ctx0" brushRef="#br0" timeOffset="387128.0378">29197 11471 514,'0'0'270,"-9"4"-95,9-4-47,0 0-27,-7-7-21,7 7-12,1-14 2,-1 14 22,8-17-32,-5 9 49,3-2-51,-1 2 47,1 1-71,2 0 52,1 0-67,0 2 53,1 1-65,3 1 52,-2 1-65,-11 2 55,26 2-66,-12 0 11,-1 1-3,1 2-4,1 1 8,-2 0 5,2-1-3,-2 4 0,1-4 0,14 9 4,-14-8 25,1-1-24,1 1-14,2-2-29,0-2-24,2 0-50,0-4-61,1 1-359,3-3-40</inkml:trace>
  <inkml:trace contextRef="#ctx0" brushRef="#br0" timeOffset="387363.0427">29914 11367 17,'0'0'394,"0"0"-81,0 0-97,0 0 1,4 3 126,5 3-220,-9-6 65,12-3-81,-12 3-11,26-4 56,-7-1-70,6-2 40,5-3-73,6-2 51,4-2-16,1-1-22,2 1-12,-2-1-31,0 2-38,34-15-169,-45 18 35,-2-2-37,0 2-25,-6 0-23,-4 1-303,-1-3-48</inkml:trace>
  <inkml:trace contextRef="#ctx0" brushRef="#br0" timeOffset="387628.035">30390 11010 176,'0'0'212,"0"0"-53,0 0-2,0 0-34,0 0-18,12 1 10,-12-1-32,13 7 1,-4-3-5,0 2-7,2 1-5,0 2-6,1 3-11,14 17 38,-16-11-33,2 0-13,-2 3-7,-1 0-3,-1 1-34,-3 0 40,0 1-34,-1 0 59,-3-1-58,-1-1-1,-3 1 45,-2-1-54,2 0 49,-3-2-54,0-2 38,1-3-71,0 1-6,-2-4-48,4-1-33,-1-2-132,4-8-190,-7 7 73</inkml:trace>
  <inkml:trace contextRef="#ctx0" brushRef="#br0" timeOffset="388105.0446">30922 10928 298,'0'0'390,"12"-6"-110,-12 6-57,9 6-54,-9-6-1,9 16-60,-8-3 12,2 2-16,-2 5-6,0-1-20,-1 2-10,0 32 46,0-27-71,0 0-6,-1 2-8,2 0-55,-1-2 58,0 1-64,1-1 69,2-2-72,-3 1 67,1-7-69,1 0 56,-1-2-26,0 1-20,0-6 6,1 2 8,-2-13 0,1 18 5,-1-18-26,0 0-41,-1 10-6,1-10-14,0 0 3,-3-9 1,3 9 8,-4-21 5,2 7 11,0-4 39,1-1 11,0-5 35,-2-24 75,2 28-33,1 0 57,-1 1-21,1-1 13,-2 2 10,2-1-14,0 2-11,0 3-17,2 0-10,-1 0-17,2-2-11,-1 3-11,3-2-5,2 4-5,9-13-11,-7 15 1,0 1-2,1 4-9,1 0-4,-11 4 4,20-1-8,-10 5 9,1 0 26,-3 1-32,1 3 30,-2 1-33,-2 0 30,-1 2-17,-2 0 17,-1 0-19,-4 1 1,-1 2-2,-2 0-3,-3-1 10,-4 1-4,-1 1 3,-1-2 1,-2-1-21,0-2-26,3-1-44,-1-2-106,2-3-88,0-2-373,13-2-161</inkml:trace>
  <inkml:trace contextRef="#ctx0" brushRef="#br0" timeOffset="388365.0377">31491 10614 87,'24'0'366,"-15"4"-118,3 2-51,-2 3-15,3 5-13,-3 5-8,2 4 7,-1 2-55,-2 4 35,5 35 54,-8-29-129,-2 5 31,0 4-41,-3-6 13,-1-1-42,-1 9 18,-3-3-30,0 0-7,-3-1 3,-1-2-67,-2 0 62,-4-2-46,-3-1-75,-3-3-106,-33 29-688,23-36 298</inkml:trace>
  <inkml:trace contextRef="#ctx0" brushRef="#br0" timeOffset="390098.0391">14018 14754 183,'-4'-10'293,"4"10"-92,-4-11 86,4 11-173,0 0-37,-4-11 2,4 11-34,0 0 10,0 0-21,-4-9 17,4 9-20,0 0 31,0 0-33,0 0 7,0 0-29,-2-9 16,2 9-25,0 0 16,0 0-14,0 0 39,0 0 4,-2 18 52,2-7-35,0 3 27,-2 1-43,1 3 36,0 2-41,1 4 26,0 1-25,-1 1 28,1 3-36,0-3-2,1 32 14,0-30-27,-1 0 10,1-1-11,-1-1-1,2 2-4,-2-2-8,0-2-4,0-4 15,0 1-58,0-4-18,0 2-70,0-2-33,0-4-45,0-1-26,-4 5-801</inkml:trace>
  <inkml:trace contextRef="#ctx0" brushRef="#br0" timeOffset="390345.0374">13954 14886 94,'2'-19'360,"-2"3"-96,2 1-34,0 0-69,0 0-13,3 1-57,-1-1 2,10-11 25,-8 14-91,3 1 17,1 2-31,0 1 16,-1 1-21,0 1 19,-9 6-36,20-5 26,-20 5-26,19 3 26,-10 0-27,-1 2 23,-3 3-15,2 0 28,-3 5-30,-2 0 22,-4 0-24,0 4 24,-4 0-22,-2 4 25,0-2-42,-1-1-13,-5 1-50,5-2-55,-4 0-94,4-3-174,0-3 133</inkml:trace>
  <inkml:trace contextRef="#ctx0" brushRef="#br0" timeOffset="390946.0351">15052 14475 154,'0'0'194,"9"-7"-22,-9 7 8,0 0-7,8-10-10,-8 10-22,0 0-18,6-8-17,-6 8-15,0 0-2,0 0-7,0-6 34,0 6-73,-4-10-8,4 10-6,0 0-5,-11 3-8,11-3 1,-11 10-5,4-3-33,-2 5 43,3 0-5,-2 0-6,-2 7-2,1 2-3,2 1 31,-8 33 8,8-25-38,2 1 31,-1 0-31,4 2 29,1-4-35,1 0 30,0 0-33,3 1 30,1 1-32,2-2 34,1-2-35,3-5 2,-1-1 7,1-4-2,16 14 14,-12-21 2,1-1-7,3-4 5,0-2 0,2-3-9,1-3 7,2-3 29,0-2-33,4-6 21,-2-1-27,3-6 22,-1-4-37,-4-4 22,0 0-28,13-38-9,-18 32 22,-5 1 4,-3 3 6,-4 1-47,-2 5 71,-1-2-60,-3 4 74,-2 1-7,0 1-8,-2 2-5,-1 3-13,-1 2-12,-2 0-40,0 0-33,-1 6-61,-1-1-47,-1 4-37,0 2-30,-2 1-262,13 2-7</inkml:trace>
  <inkml:trace contextRef="#ctx0" brushRef="#br0" timeOffset="391246.0388">14998 14645 56,'-11'-11'223,"11"11"-46,-4-11-31,4 11-22,-4-16-12,4 16-22,4-18-16,0 10-12,1-3-5,0 2-2,4 1-6,1-2-6,-1 5-3,12-4 55,-10 9-52,1 0-3,0 3 5,1 5 20,4 3 2,-3 3-10,3 5-3,1 5-2,1 5 21,1 1-41,-1 1 22,2 1-38,-1 1 24,1-2-25,23 28 14,-20-33 3,1-1-45,-2-8 12,2 0-47,2-4 19,0-2-20,-3-4 21,2-2-28,1-3 31,-2-3-35,2-1-26,-1-2-48,-1-3-51,-3-3-258,2-2 84</inkml:trace>
  <inkml:trace contextRef="#ctx0" brushRef="#br0" timeOffset="392031.0378">14456 15987 131,'0'0'238,"-2"-11"-69,2 11-34,-4-11 45,4 11-115,0 0-12,0 0 25,-5-8-28,5 8-13,0 0 1,0 0-1,0 0 19,-8 8 11,8-8-12,-1 10 25,1-10-10,-1 20 27,1-6-25,-3 22 99,3-11-92,0 0-13,3 1-9,-2 3-14,0-2-4,1 2-9,-2-2-5,2 1-7,2-1-3,-3 0 0,1-3-4,0 0-6,0-1-27,0-5-32,2 19-129,-4-21 30,0-3-9,0-2-73,-4-1-228,4-10 54</inkml:trace>
  <inkml:trace contextRef="#ctx0" brushRef="#br0" timeOffset="392310.0411">14029 16116 200,'0'0'244,"-6"-10"-55,6 10-42,0 0-28,2-11-22,-2 11-25,13-8 17,-3 6-20,1-3 11,24-8 46,-12 7-83,6-4 21,0 2-29,1-4 17,8 1-31,-2-2 32,-3 3-23,0 0-8,-2 2 10,0 0-13,-2 0-14,-4 2-23,0 1-12,1 1-18,17-2-103,-23 4 63,1 2-9,-2 0-17,0 0-29,-1 0-38,-1 2-112,0-1 249</inkml:trace>
  <inkml:trace contextRef="#ctx0" brushRef="#br0" timeOffset="392625.0377">15449 15787 315,'0'0'241,"0"0"-55,6-6-36,-6 6-26,0 0-19,0 0-6,3 9-19,-3-9-13,2 10-6,-2-10-1,5 31 94,0-17-76,-3 0-35,2 4 21,-1-1-32,2 3 17,-1 2-34,0-1 20,3 0-30,-3 1 25,1-2-6,0 1-6,-1 0-3,1-5-7,-1 1-15,1-1-41,-1-2-25,0-1 3,-2-1-38,-2-12-6,3 19-63,-3-19-55,0 13-159,0-13 154</inkml:trace>
  <inkml:trace contextRef="#ctx0" brushRef="#br0" timeOffset="392841.0391">15230 15881 79,'0'0'374,"-10"-11"-105,10 11-63,-3-11-40,3 11-28,0 0-27,3-14-15,-3 14-17,15-12-12,-5 3-7,4 1-6,7 0-7,2-5-16,31-13 20,-19 9-31,0 0-8,0 3-10,1-2-34,-5 6-10,-2-2-31,-1 3-31,-3 4-31,-2-1-32,-2 5-249,-3 0 124</inkml:trace>
  <inkml:trace contextRef="#ctx0" brushRef="#br0" timeOffset="393570.5792">14578 16978 167,'0'0'291,"0"0"-36,-3-10-70,3 10 2,-6-10 90,6 10-185,0 0 9,-6-4-41,6 4 20,0 0-40,0 0 35,-9 7-3,9-7 11,-3 15-7,3-15 6,0 23-34,0-6 11,3 0-25,-2 3 8,7 26 3,-4-20-37,2-2 12,-1 1-19,-1-1 17,5-1-18,-4 0 18,3-2-21,-3 1 14,1-5-36,0 0-10,-2-2-61,3-2 4,-3 0-31,-2-3-4,5 7-185,-7-17 100,0 0-231,0 0 85</inkml:trace>
  <inkml:trace contextRef="#ctx0" brushRef="#br0" timeOffset="393811.5806">14360 17096 301,'0'0'212,"-11"-2"-60,11 2-13,0 0-43,-10-3 18,10 3-25,0 0 31,0 0-26,0 0 15,8-10-30,-8 10 30,13-7-35,-1-1 12,1 1-35,29-16 54,-15 10-46,0-3-36,6-1-5,-1-3-1,2 2-3,1 0-7,0 0-24,0 2-28,-1-1-15,0 3-29,-5 2-28,0 2-24,-1 0 16,0 1-27,20-4-165,-23 9 2,0 1 226</inkml:trace>
  <inkml:trace contextRef="#ctx0" brushRef="#br0" timeOffset="394363.5849">15711 16782 322,'0'0'234,"-1"-11"-48,1 11 70,0 0-167,0 0-8,0 0 7,0 0-12,0 0-6,0 0 3,-2 17 19,2-17 1,5 21-12,-4-6-4,1 1-8,2 1 14,0 1-38,0 5 12,5 20 14,-3-23-47,-1 1 20,1-1-22,-3-2 12,3-1-26,-3-1 19,2-2-19,-1-1 12,0-2-21,-1 0 20,-3-11-21,5 18 21,-5-18-20,4 13 23,-4-13-7,2 11-19,-2-11 16,0 0-25,0 0 7,-2-11-34,2 11 10,-7-19-49,5 4 25,-3-2-45,-1-3 16,-1-4-19,3 1 38,-2-6-17,-2 1 23,-5-18 36,7 22 52,1 5-20,-2-1 6,3 4 4,-2 2 2,2 1-8,0 1 0,-2 0 21,1 4-32,5 8 24,-5-17-32,5 17 27,-5-14-29,5 14 24,-7-17-3,7 17-21,0 0 30,-1-14-28,1 14 0,3-10 8,-3 10-5,10-12 27,-5 4-34,6 0 30,2-2-25,1 0 25,3-1-17,-1-2-12,4 3 26,-2-1-38,1 1 6,0 1-47,-1 0 0,-1-1-27,-1 4 0,-1-1-44,-1 3-6,-1-1-47,-3 3-12,1-1-117,-11 3 228</inkml:trace>
  <inkml:trace contextRef="#ctx0" brushRef="#br0" timeOffset="394617.5825">15853 16833 65,'-4'9'266,"1"-2"-31,3-7-47,-4 15 16,4-15-37,-2 10 12,2-10-35,0 0-9,4 13-11,-4-13-12,16 5 62,-16-5-108,20-5-14,-5-1-18,0-1-62,4-2-17,0-2-73,4-3-20,-2 0-60,2-1-52,-1 1-183,1-1 99</inkml:trace>
  <inkml:trace contextRef="#ctx0" brushRef="#br0" timeOffset="395760.8789">14933 18079 145,'0'0'162,"0"0"25,0-13-69,0 13 50,0 0-49,-1-12 16,1 12 12,0 0-3,0-11 4,0 11 131,0 0-171,-3-12-19,3 12-11,0 0-16,0 0-20,0 0-7,0 0-2,-7 9-2,7-9 0,0 16-2,0-3-5,2-1-4,1 2-4,1 1-2,-2 2-19,3 0 18,1-1-21,2 2 18,-2 1-11,1-4 7,1 2-48,1-3 9,-4 0-43,3-2 15,-3-2-12,2-1-9,0 0-7,-2-2 5,-1-1 2,6 2-108,-10-8 84,0 0-4,0 0-4,11-3-19,-11 3-3,-1-10-37,1 10-78,-7-18 80</inkml:trace>
  <inkml:trace contextRef="#ctx0" brushRef="#br0" timeOffset="395992.8813">14960 18119 58,'-9'-17'213,"-1"0"14,1 3-93,1 2 20,-1 1-53,2-2 1,0 4 2,1-1-6,0 2-15,0-1-12,1 1-9,5 8-14,-6-14-8,6 14-8,-4-19 29,4 19-36,0-15 5,0 15-4,9-17-7,-5 7-1,4-2-1,2 1-2,1-5-1,1 2-24,3-3 33,2 1-23,-3 1 25,5-2-35,-4 2 35,3 1-26,-2-1 19,-2 4-36,1-1 18,-1 3-53,-5 0-1,4 2-41,-2 2 12,-2 0-35,-9 5 8,17-5-47,-17 5-28,12 0-112,-12 0 246</inkml:trace>
  <inkml:trace contextRef="#ctx0" brushRef="#br0" timeOffset="396223.8823">15097 18069 248,'0'0'201,"-5"12"-32,5-12-25,-4 9-13,4-9 16,0 0 5,0 0-10,4 9-4,-4-9 94,15 0-144,-15 0-12,17-8-36,-3 3 15,-2-2-32,5-3 8,2 1-19,2-2-32,-1 2-29,1-1-19,-1-1-14,2 1-21,1-2-45,1 1-31,0-1-44,-2 0-143,-3 2 176</inkml:trace>
  <inkml:trace contextRef="#ctx0" brushRef="#br0" timeOffset="397292.8799">16110 17676 50,'0'0'273,"0"0"-95,0 0-16,0 0-59,0 0 2,0-13-42,0 13 24,0 0-44,0 0 8,0 0-32,0 0 24,0 0-28,0 0 31,0 0-21,0 0 26,0 0-17,0-11 24,0 11-25,0 0 21,0 0-36,0 0 20,0 0-30,0 0 23,0 0-24,0 0 19,0 0-27,0 0 33,0 0 7,0 0-32,3 9 21,-3-9-25,0 0 22,2 13-20,-2-13 43,3 13-24,-3-13 22,4 18-33,-1-8 27,1 3-24,0 2 27,1 2-21,2 1 15,8 19 23,-6-18-60,-1 1 24,1-1-27,2-2 16,-2 0-20,0 0 27,-1-3-25,0 0 22,0-3-25,-1 0 24,-2-1-25,2-2 16,-2 1-21,-5-9-6,12 18-55,-12-18-14,5 7-35,-5-7-29,0 0-15,0 0-35,0 0 10,0-12-166,-4 3 185</inkml:trace>
  <inkml:trace contextRef="#ctx0" brushRef="#br0" timeOffset="397558.8787">15999 17645 65,'0'0'233,"0"0"-84,-13-2-14,13 2-47,0 0 12,0 0-38,0 0 20,0 0-37,0 0 59,5-12-41,3 5-27,2-1 15,7-2-32,1-2 16,3-5-23,4-1 19,4-2-26,2-3 19,-1 0-25,2 0 27,-1 1-27,0 0 1,-2 2-37,18-12-22,-29 21 25,-1 1-13,-3 2-4,-3 5-1,-11 3-23,17-2-44,-17 2-160,9 8 270</inkml:trace>
  <inkml:trace contextRef="#ctx0" brushRef="#br0" timeOffset="398039.8776">15814 18834 76,'0'0'247,"9"6"-1,-9-6-102,4 8 31,-4-8-83,3 14 44,-3-14-76,8 21 48,0 2 14,-5-14-90,1 6 46,0-5-62,1 2 63,0-3-64,-1 2 53,0 0-61,0-3-2,1 2 2,-5-10-2,6 15-2,-6-15 0,8 11 4,-8-11 12,8 17 38,-8-17-10,0 0-6</inkml:trace>
  <inkml:trace contextRef="#ctx0" brushRef="#br0" timeOffset="398308.8785">15902 19044 1906,'-5'-9'8,"-2"1"-64,1-4 32,0-1-11,-2-4 56,0 2-40,-2-3 45,1 1-54,0 1 71,0 2-45,0-4 56,4 2-52,0 0 42,0 2-51,-1-2 40,2 2-48,1 0 47,1 0-50,2 1 36,2-13-14,1 13-20,1-2 5,3 1-4,-1-2 2,5 0 6,-1 0-9,1-1 12,1 6-5,-1-2-16,0 1-18,-1 2-17,1-1-17,0 2 5,-1-2-17,10-5-142,-12 10 129,1 1-87,-1 0 31,-8 5-108,11-8 82</inkml:trace>
  <inkml:trace contextRef="#ctx0" brushRef="#br0" timeOffset="398539.8759">15885 18901 100,'0'0'244,"5"8"164,-5-8-214,0 0-89,0 0 40,18-3-80,-18 3 28,13-5-63,-4-2 49,-1 2-69,1-4 49,2 2-60,-1-4 49,2 2-56,0-6 52,1 0-60,14-14 25,-13 16 10,-1-3-87,0 2 30,2 0-55,-1 0 30,0 0-63,-1 0 14,1 2-90,-4 2-87,2 2 254</inkml:trace>
  <inkml:trace contextRef="#ctx0" brushRef="#br0" timeOffset="398854.8772">16610 18408 154,'0'0'257,"2"-10"-67,-2 10-49,0 0-25,0 0-3,0 0-11,9-6-5,-9 6-11,0 0 1,10 9-5,-10-9-7,9 12-18,-3-3-9,1-1-6,0 4-1,0 1-7,1 0-16,2 0 9,-1 3-5,1-1-7,12 17-2,-12-16-7,-1-2-10,0-1 30,-1-2-71,-2 2 37,2-4-78,-2 2 51,-6-11-52,11 13 33,-11-13-93,0 0-5,5 10-240,-5-10 154</inkml:trace>
  <inkml:trace contextRef="#ctx0" brushRef="#br0" timeOffset="399124.8791">16547 18477 15,'0'0'159,"-10"-5"39,10 5-99,-9-7-14,9 7 1,-8-9-15,8 9-8,-4-9 0,4 9 7,-1-10-3,1 10-1,3-15-5,-3 15-1,8-18-7,-1 6-7,1 1-12,2-4 4,4 1 2,19-20 27,-13 17-35,0-2 5,2 3-12,-2-1-1,2 1-6,-1 2-13,-2 1-23,-2 2-21,1 1-28,-1 0-24,-1 3-20,-2-1-38,2 3-36,-5-1-104</inkml:trace>
  <inkml:trace contextRef="#ctx0" brushRef="#br0" timeOffset="400978.879">18037 15013 141,'0'0'280,"0"0"-32,0 0-61,0 0 5,0 0-42,-2-9 3,2 9-41,0 0 13,0 0-44,0 0 25,0 0-39,0 0 2,0 0 33,0 0-66,0 0-10,0 0-3,0 0 6,0 0 7,0 0 0,0 0-3,11 9 1,-11-9-2,9 19-4,-4-6-8,0 0-2,0 3-2,4 1-1,-1 1-57,-2 2 70,2-1-11,2 1-7,-2-1-2,0-2 14,-1 2-11,3-1-10,-2-5-42,-1 2-28,-1-5-28,0 4-14,-1-6-47,0 2 3,-1-2-30,0 1-499,-4-9 335</inkml:trace>
  <inkml:trace contextRef="#ctx0" brushRef="#br0" timeOffset="401291.8783">17821 15066 141,'0'0'278,"0"0"-83,-9-8-22,9 8-44,0 0 5,-6-6-31,6 6 25,0 0-38,5-10 29,-5 10-35,11-9 11,0 3 6,3-1-9,1-4-8,4 2-10,5-4 0,1 0 4,1 1-1,0-3 7,2 4 15,-1-4-33,0 3 6,-5 3-28,-2-1 5,-1 3-35,-1-1-1,11-2-10,-13 6-11,-2 1-9,-5-1-9,1 1-17,-10 3-5,18-3-38,-18 3-26,14-2 8,-14 2-56,13 2-33,-13-2-69,9 3-250,-9-3-9</inkml:trace>
  <inkml:trace contextRef="#ctx0" brushRef="#br0" timeOffset="403539.8818">18403 16001 231,'-7'-6'261,"7"6"-35,0 0-59,0 0 14,-9-4-47,9 4 7,0 0-59,0 0 7,0 0-43,0 0 12,-9-5-30,9 5 33,0 0 44,0 0-62,3 15-6,-3-15 4,4 16 6,-2-6 37,2 1-41,-1 2 28,2 0-49,-1 1 38,1 1-46,1-1 32,-2 2-38,1-1 23,0 0-32,0-2 28,0 0-32,0 1 30,0-2-34,-1-2 30,0 0-33,-4-10 32,4 12-30,-4-12 32,5 15-30,-5-15 30,4 9-31,-4-9 31,0 0-27,0 0 18,0 0-42,0 0-10,0 0 26,-5-11-47,2 1 30,-1 0-31,-1-5 34,1 1-30,-1-1 39,-2-5-27,-1 2 9,2 1 39,-1-2-30,0 3 31,0 1-10,-6-14 34,7 15-5,-1 2-31,1-2 44,1 5-22,1-2 37,0 2-38,1 0 27,3 9-40,-5-17 29,5 17-39,0-15 39,0 15-44,3-17 39,1 8-39,6-10 22,-2 10 25,1-2-43,1 1 25,1 1-34,0-2 34,1 1-35,-2 2 15,1-1-45,-1 2 5,0 1-50,0 1 7,-3 0-33,1 0 1,-8 5-8,20-5-218,-20 5-58,0 0 135</inkml:trace>
  <inkml:trace contextRef="#ctx0" brushRef="#br0" timeOffset="403788.5032">18445 16073 175,'-3'9'231,"3"-9"-45,-5 14-22,5-14-12,-2 11-6,2-11-26,2 13 115,-2-13-123,0 0-47,14 4 21,-14-4-48,16-3 21,-5 0-38,2-2-7,2-2-11,-1 0-19,4-4-26,-1 3-34,0-3-15,1 0-51,0-3-75,16-10-405</inkml:trace>
  <inkml:trace contextRef="#ctx0" brushRef="#br0" timeOffset="404512.5025">18845 16983 194,'0'0'185,"0"0"-75,0 0 3,0 0-36,0 0 19,0 0-30,0 0 24,6 7-33,-6-7 19,3 14-25,2 3 73,-3-5-60,1 0-33,2 0 17,0 0-32,-1 0 20,0 0-27,1-1 23,-1-1-27,0-1 22,0-1-27,-4-8 28,6 16-14,-6-16 29,5 10-27,0-2 26,-5-8-29,0 0-34,0 0 13,0 0-27,-3-11 11,3 11-55,-6-17 21,1 3-27,-4-1 30,1-5-16,-1-2 12,-3-2 17,0-2 29,0 2 36,-1 0 30,2 4-1,2 1 28,-2 2-22,3 3 17,2-1-34,-2 3 11,2 2-35,2 1 10,0 1-39,-1 0 21,5 8-21,-4-13 21,4 13-19,1-12 23,3 2 7,-4 10 2,8-10-9,-8 10-3,14-12 1,-6 7 0,2-3-5,2 1-4,0-2 3,2 2-2,1 0-10,0-3-14,2 0-23,-1 1-22,-1 1-12,14-8-119,-14 8 92,-1-1-64,-2 2-146,1-1 227</inkml:trace>
  <inkml:trace contextRef="#ctx0" brushRef="#br0" timeOffset="404746.5001">18967 16970 207,'0'0'228,"0"0"-66,16 3-10,3-10 67,-9 2-151,5 0-6,0-3-21,2-1 5,0-1-11,2 0-6,-1-1-8,-1 1-5,0 2-18,-2-1-31,0 2-7,-2-1-19,-1 3-27,-1 1-37,10-4-219</inkml:trace>
  <inkml:trace contextRef="#ctx0" brushRef="#br0" timeOffset="405800.5047">19358 17737 180,'0'0'196,"0"0"-63,0 0 18,0 0-50,0 0 8,0 0-42,0 0 15,0 0 49,0 0-85,0 0 11,2-10-27,-2 10 23,0 0-29,0 0 22,0 0-20,0 0 22,0 0-22,0 0 19,0 0-26,0 0 17,-2-11-28,2 11 21,0 0-27,0 0 24,0 0-19,0 0 19,0 0-30,0 0 28,0 0-28,0 0 22,0 0-27,0 0 23,0 0-23,0 0 25,0 0-27,0 0 27,0 0-24,0 0 16,0 0 15,0 0-24,0 0 26,0 0-22,0 0 21,0 0-29,0 0 30,0 0-30,0 0 37,0 0-27,0 0 31,4 9-25,-4-9 23,1 12-28,3 0 38,-1-1-6,1-1-26,1 3 19,1 2-22,1-2 10,-1 3-20,0-1 31,2 2-30,2 0 24,-1 1-31,0-1 23,1 0-31,1 0 9,-4-4-60,12 11-106,-10-12 60,0-1-34,-2-2-36,-2 0-25,1-2-199,-6-7 136</inkml:trace>
  <inkml:trace contextRef="#ctx0" brushRef="#br0" timeOffset="406227.0506">19131 17938 94,'0'0'254,"0"0"-51,-14-1-19,14 1-21,0 0 86,-13-4-155,13 4-24,0 0-16,0 0 2,0 0 7,0 0-17,1-13 32,-1 13-30,12-11 28,-3 1-24,1 1 25,4-4-28,3 0 32,3-4-26,3-1 1,5-3 2,0-1 4,0 1-6,2 0-8,-1 0-8,4 4-6,-9 0-30,1 2 32,-2 1-33,-4 2 26,-1 1-12,1 0-3,-3 1-1,-1 4-3,9-9 6,-14 10-11,-1 1-3,0-1-1,0 1-3,-9 4-10,13-5-14,-13 5-15,13-6-19,-13 6-23,10-5-24,-10 5-28,8-5-26,-8 5-22,0 0-24,6-1-453,4-6 388</inkml:trace>
  <inkml:trace contextRef="#ctx0" brushRef="#br0" timeOffset="408140.1302">24955 12695 46,'0'0'225,"0"0"-55,0 0-49,0 0-23,8-5-25,-8 5-14,0 0-11,0 0-7,0 0-5,0 0-3,0 0-5,10 5-1,-10-5-3,0 0 2,3 10 1,-3-10 3,2 12 1,-2-12 7,4 19 8,-4-7-7,2 1 4,0 4-1,2 21 28,-2-15-42,3 2 4,-2 1-12,1-1 1,1 5 1,0-4-10,0 1-4,2 1 2,-1-4-5,0-2 1,-1 2-2,3-4 1,-3-2 0,2-2 39,-2-2-39,1 0 1,-2-2 6,0-2 4,1 0 5,0-2 7,-5-8 6,7 14 7,-7-14 2,6 10 1,-6-10 1,7 8-18,-7-8-3,0 0-2,12 1-10,-12-1 6,13-4-9,-13 4-7,10-8 1,-2 3 8,-2-1-51,4-1 47,3-2-44,0 1 39,6-2-35,-4-1 33,6 1-39,-1-1 34,6-1-30,-1 0 8,31-13 11,-24 13 22,3-2-29,1-1 13,3 1-5,2 2-4,1-2 24,1 1-28,1 0 26,2 0-22,-2 0 34,0-1-36,0 2 49,-2-1-28,-2 1 34,-2 1-31,-5 2 54,-2-1-62,1 2 36,-3-1-42,0 1 48,-4 0-50,0 1 38,-2 0-40,-1-1 40,0 1-41,1 0 42,-5-2-5,2-1-4,-1 3 0,18-15 18,-16 8-25,-3 0-1,2-3-15,0-1-2,-2-3-1,0 0-3,0-1 0,-2-1 0,1-4 25,-1 3-8,-3-1 8,2 2-16,-5 3 79,-1 0-51,5-13 158,-7 19-69,-3 0-66,3 4 53,-6 0-51,3-1 61,-4 11-42,8-16 64,-8 16-54,3-17 62,-3 17-58,4-12 59,-4 12-61,2-10 49,-2 10-75,3-9 39,-3 9-70,0 0 43,2-12-65,-2 12 20,0 0-100,5-10 8,-5 10-95,0 0-17,0 0-109,0 0 2,0 0-21,0 0-97,0 0-244,-10-5-161</inkml:trace>
  <inkml:trace contextRef="#ctx0" brushRef="#br0" timeOffset="410235.1295">20488 14312 211,'0'0'185,"0"0"-52,0 0-10,-3-12-41,3 12 1,0 0-25,0 0 16,-4-13-15,4 13 27,0 0-18,-2-9 26,2 9-29,0 0 22,-5-11 52,5 11-92,0 0 25,0 0-40,0 0 8,-3-9-40,3 9 23,0 0-26,0 0 20,0 0-25,0 0 25,0 0-26,5 9 27,-5-9-21,4 15 43,3 4 7,-2-5-37,-1-1-1,1 3 5,2-1-33,0 5 36,2-1-2,-2 0-7,2-2 1,0 3-1,0-4-2,0 1 0,-1-3 7,0 0-12,-2 0 0,8 11-22,-9-16-22,-1 1 4,1-1-38,-5-9 8,7 14-17,-7-14-8,6 9-56,-6-9-91,0 0-125,0 0 178</inkml:trace>
  <inkml:trace contextRef="#ctx0" brushRef="#br0" timeOffset="410536.136">20305 14374 174,'0'0'178,"0"0"55,0 0-147,-9-3-17,9 3-4,0 0-9,0 0 5,0 0 4,0 0 8,0 0 5,0 0 5,0 0-2,8-9-12,-8 9-2,15-7-5,-2 2-6,1-3-6,4-1 4,1-1 35,4 0-46,3-3 39,1 0-40,1 1 33,-2-2-50,1 2 26,0 2-42,-6 0 25,0 3-41,1 1 15,-5 1-46,0 0 19,13-1-79,-19 4-14,2 1-12,-13 1-49,18 3-72,-18-3-168,14 4 125</inkml:trace>
  <inkml:trace contextRef="#ctx0" brushRef="#br0" timeOffset="411570.1365">20765 15057 85,'0'0'291,"2"-6"63,-2 6-243,0 0-9,3-9-38,-3 9-2,0 0-24,0 0 5,0 0-22,7 10 14,-7-10-17,6 10 34,-6-10-28,6 14 19,-6-14-8,8 19 27,1 4 3,-1-9-31,-2 0-5,-1 1-1,3 3 0,1 0 29,-4-3-30,1 0 23,1 1-43,-2-2 30,1 1-30,-2-2 31,2 0-24,-2-3 21,-1 1-32,-3-11 27,6 17-32,-6-17 29,4 13-13,-4-13 42,5 10-23,-5-10 47,0 0-42,3 11 18,-3-11-43,0 0 0,0 0-7,0 0 3,0 0-12,-10-9-20,2-8-36,1 5 25,2-2-5,0-3 7,-2-1-2,0-2 39,0 2-28,0-2 44,0 2-17,1 1 35,1 2-12,-1 1 4,1-1-35,-3 1 30,3 3-38,-4-10 23,5 11 15,4 10-34,-6-15 35,6 15-39,-6-12 34,6 12-38,-4-11 38,4 11-36,-3-10 26,3 10-33,3-9 35,-3 9-32,5-10 34,2 4-33,1 1 37,1-3-43,4 0 42,-2 3-34,4-4 38,-2 1-38,2 0 34,0 1-28,-1 0 30,0 0-41,0 2 34,0 1-47,-1-3 30,1 1-50,-1 1 5,10-1-152,-12 2 63,1 3-3,-12 1-30,18-6-4,-18 6-48,19-5-112,-19 5 209</inkml:trace>
  <inkml:trace contextRef="#ctx0" brushRef="#br0" timeOffset="411846.1333">20951 15205 204,'-4'8'209,"4"-8"-45,0 0-14,-4 12-34,4-12-13,0 0-1,0 0 2,1 11 1,-1-11 0,0 0-5,10 4-18,-10-4 1,16-3-12,-7-1-13,1 1-11,4-2 15,-1-1-28,2 0-6,-1-2-15,3 3-29,-2-3-11,17-3-101,-15 5 30,-2 0-54,2 0-54,0 2-210,-1-2 120</inkml:trace>
  <inkml:trace contextRef="#ctx0" brushRef="#br0" timeOffset="413580.2349">21310 15949 187,'0'0'162,"0"0"-44,0 0-18,0 0-15,0 0-22,0 0-15,0 0-9,0 0-5,0 0-4,0 0 84,0 0-43,0 0-24,0 0 7,0 0-20,0 0 29,0 0-26,0 0 47,0 0-59,0 0 15,0 0-23,0 0 11,0 0-18,0 0 19,0 0-12,11 5 41,-11-5-16,6 9 25,-6-9-35,7 16 16,-3-7-32,2 3 26,-1 1-38,0 3 26,4-2-30,-2 1 26,0 2-31,1 1 22,2-2 1,-2 3-3,10 15 8,-9-17-15,0 0 7,-1-2-10,0-1-9,0-2-3,-2 3-13,3-5-24,-2 1-26,-2-1-15,0-2 4,0-1-21,-5-7 22,8 11-56,-8-11-36,0 0-423</inkml:trace>
  <inkml:trace contextRef="#ctx0" brushRef="#br0" timeOffset="413857.2277">21196 16102 69,'0'0'239,"0"0"87,0 0-201,4-15-5,-4 15-31,15-11 9,-5 4-30,3-3 6,2-1-21,2 0 6,0-2-19,0 1 10,0 0 0,2 0-21,-1 2-2,-2-2-15,17-4-71,-18 9-19,-2 1-34,2 0-40,-2 1-205,2-1 188</inkml:trace>
  <inkml:trace contextRef="#ctx0" brushRef="#br0" timeOffset="414748.2347">21888 17002 58,'0'0'150,"0"0"-20,0 0 10,0 0-30,0 0 9,0 0-39,0 0-13,0 0-16,2-12-11,-2 12-8,0 0 18,0 0-27,0 0 29,0 0-13,9 7-27,-9-7 27,7 5-26,-7-5 34,8 10-25,-8-10 21,10 14-20,-3-7 3,0 5 26,0 0-30,0-2 18,1 3-29,1 1 21,0 0-23,-1 1 20,3-1-33,-1 1 25,-2-1-25,2-1 24,-1-1-31,0 0 24,-1-2-26,2 1 20,-6-4-36,3 3 15,0-4-36,0 1 13,0-2-43,3 5-80,-10-10 69,9 6-74,-9-6-136,0 0 239</inkml:trace>
  <inkml:trace contextRef="#ctx0" brushRef="#br0" timeOffset="415322.7816">21704 17174 148,'0'0'139,"0"0"6,0 0-39,0 0 25,0 0-32,2-12 25,-2 12-32,0 0 23,5-8-35,-5 8 8,6-5-38,2-2 71,-8 7-45,9-9-26,-9 9 22,10-10-36,-10 10 4,14-10-5,-8 3 0,1-1-1,1 1 3,3-2 5,-1 1 4,3-3 10,-1 1 5,3-1-38,0-2 49,3 0-37,-3 1 32,3 0-32,-1-2 17,1 4-30,-3-2 36,3 0-43,-1 2 25,-1 0-37,-3 3 22,1 0-30,-1 0 27,0 2-31,-3-2 27,10-3-8,-11 5-24,0 2 30,-9 3-33,18-7 29,-18 7-44,16-6 32,-16 6-42,13-6 30,-13 6-35,12-2 23,-12 2-48,10-4 9,-10 4-42,9-4-18,-9 4-259,10-4 87,-10 4-129,0 0 108</inkml:trace>
  <inkml:trace contextRef="#ctx0" brushRef="#br0" timeOffset="424087.8625">16510 18541 124,'0'0'51,"0"0"45,0 0-89,6-8 64,-6 8-78,0 0 65,0 0-75,0 0 65,7-6-60,-7 6 25,0 0 58,0 0-54,0 0 10,7-7-1,-7 7 14,0 0-21,0 0-8,0 0-3,4-9 7,-4 9 1,0 0 2,0 0 3,0 0 1,0 0-4,0 0 5,0 0-9,4-12-7,-4 12-1,0 0-3,0 0 23,0 0-27,5-6 5,-5 6-8,0 0 3,0 0 0,0 0 0,0 0-2,5-8 6,-5 8-2,0 0 7,0 0 9,0 0 0,0 0 7,0 0 16,0 0 68,0 0-43,0 0-1,0 0-4,0 0-12,0 0-4,0 0-3,0 0-13,0 0-3,0 0-8,0 0 3,0 0-8,0 0-7,0 0 9,0 0-13,0 0-1,0 0 0,0 0-2,0 0 4,0 0-2,0 0-2,0 0 1,0 0-1,13 2 4,-13-2-1,0 0 4,0 0 0,0 0-7,0 0 5,0 0 0,5-2-5,-5 2 2,11-4-2,-11 4 2,0 0 1,0 0 0,0 0 4,0 0 4,0 0-3,0 0 2,0 0 5,0 0-9,9-4-1,-9 4 3,0 0-3,0 0-3,0 0-1,0 0-2,0 0 2,0 0 2,0 0 1,11 5-1,-11-5 5,6 5 3,-6-5-1,11 11 4,-6-5 6,2 2 3,0 0 14,2 3-7,11 16 21,-8-12-29,-1 2 12,1-1-3,-1 4 2,3-3-4,-1 5 2,4-2 2,-6-2-1,6 2-4,-4-5 0,2 3-2,-2-5-3,2 3 13,-2-3-16,12 11-4,-14-13-5,-1-3-6,-1 2 2,-3-5-22,0 4 24,-6-9 5,13 11-1,-13-11-2,8 7 1,-8-7-8,0 0 2,0 0-13,0 0-17,0 0 3,0 0-73,-7-9 14,7 9-32,-10-15-10,4 4 37,-1 1-76,0-3 21,-2-1-68,1-3 49,0-1-137,1 0 240</inkml:trace>
  <inkml:trace contextRef="#ctx0" brushRef="#br0" timeOffset="424573.8612">16545 18433 102,'0'0'162,"0"0"-26,0 0-33,0 0-12,-8-6-5,8 6-9,0 0-2,0 0-2,-10-5-6,10 5 6,0 0-11,0 0-14,-8-5 3,8 5-33,0 0 22,0 0-26,0 0 20,-8-5-29,8 5 19,0 0-26,0 0 23,0 0-21,4-11 20,5-2 7,0 6-12,0-4 29,1 1-23,4-5 38,0 0-30,2-2 23,-1-2-32,3-1 23,-1-2-27,-1 1 24,-3 4-25,1 0 24,-2-2-28,0 2 22,6-12 19,-10 19-25,-1-2 8,0 4-26,-2 0 21,0 1-26,-5 7 25,8-12-37,-8 12 25,7-9-42,-7 9 23,5-9-44,-5 9 11,0 0-42,6-10 6,-6 10-149,0 0 90,5-10-21,-5 10-46,0 0-145,0 0 200</inkml:trace>
  <inkml:trace contextRef="#ctx0" brushRef="#br0" timeOffset="425229.866">16736 18656 75,'0'0'173,"0"0"-75,0 0 44,10-4-61,-10 4 112,0 0-79,0 0-59,0 0 59,0 0-61,0 0-5,11-3-11,-11 3-3,0 0-9,0 0-8,0 0-2,0 0-3,0 0-3,-3 12 49,3-12-62,0 0 42,-4 9 21,4-9-45,0 0 14,0 0 7,0 0-4,0 0-11,-2 11-3,2-11-1,0 0-7,0 0-1,0 0-2,7-8-2,-7 8 2,8-11 5,0 5-1,1-3 0,0-1 2,1-1 0,4-4-25,-1 1 38,2-3-6,2-3 45,0 3-20,0-3 40,2 3-34,-1-2 6,-4 4 3,1-1-8,-2 2-8,9-7 24,-13 12-44,-1 1-4,-1 2-3,0-1-2,-7 7-5,10-10 0,-10 10-1,8-9-2,-8 9-3,7-7 6,-7 7 0,0 0 0,8-8-7,-8 8-15,0 0-74,0 0-5,5-8-13,-5 8-62,0 0-23,0 0-90,0 0-176,0 0 67</inkml:trace>
  <inkml:trace contextRef="#ctx0" brushRef="#br0" timeOffset="436449.4121">19816 13588 69,'0'0'223,"0"0"-50,0 0-41,0 0-22,0 0-22,0 0-13,0 0 34,0 0-71,0 0-6,2-11-6,-2 11-4,0 0-4,0 0-5,0 0-3,0 0 0,0 0 6,0 0-3,7 8 6,-7-8 1,5 10-2,0-1 1,-1-1 10,1 4-1,0 0 1,-1 2 13,2 1-17,-1 0 1,2 2-13,-2-1 7,1-1-4,-1 1 4,2 1 6,-1-2-6,0-1-4,0 0-3,-3-1-3,7 9 9,-7-11 6,2-2-18,-1 0-6,-4-9 1,5 15 1,-5-15 0,4 12 9,-4-12 19,4 10 25,-4-10 20,0 0 17,4 11-53,-4-11 44,0 0-68,0 0 44,0 0-10,0 0-71,-16-2 46,16 2-61,-11-12 48,5 5-54,-1-4 41,-1 0-47,1-2 42,-3 0-37,1-2 8,0-1 9,1 1 2,-1-2 37,-5-12-19,7 16-16,1-1 29,1 2-40,1-3 24,0 5-31,3-1 20,1 11-20,-2-19 14,2 19 5,1-18-1,3 9 1,-4 9 2,5-17 7,0 11-1,-5 6 6,9-14-6,-9 14 5,10-8 0,-10 8 0,10-6 2,-10 6 0,11-5 1,-11 5 1,0 0 1,14 0 7,-14 0-1,7 5 11,-7-5-22,6 9 19,-6-9-9,3 14-3,-3-14 15,0 13-18,0-13 13,-1 14-17,1-14-27,-4 18-32,4-18-59,-5 17-37,5-17-222,-4 16 159</inkml:trace>
  <inkml:trace contextRef="#ctx0" brushRef="#br0" timeOffset="436719.4136">20011 13765 348,'0'0'288,"0"0"-30,0 0-68,0 0 5,0 0 69,10 5-193,-10-5 21,0 0-58,0 0 28,0 0-48,0 0 0,12-8-5,-12 8 1,9-7-3,-2 0-5,3 2 1,0-4-4,4 0-6,-3 0-3,21-13-20,-16 12 1,-1-2-38,-2 5-14,1-1-6,-1-1-22,-1 2-2,0 0-22,-2 2 3,0 0-17,-2 0 24,0 0-128,-8 5 79</inkml:trace>
  <inkml:trace contextRef="#ctx0" brushRef="#br0" timeOffset="437013.9532">20284 13563 35,'0'0'167,"0"0"-12,-8-9-34,8 9-10,-5-8-5,5 8-7,-4-4 96,-4-4-115,8 8-19,0 0-17,-5-7-10,5 7-11,0 0-5,0 0-5,0 0 1,3-11-6,-3 11-1,0 0 0,10-8 31,-10 8-33,9-5 0,2 2 6,-11 3-5,14-2-3,-14 2 0,13 1 1,-13-1 1,14 2 1,-14-2-2,12 7 5,-12-7 5,10 8 8,-10-8-10,11 13 15,-11-13-13,7 15 10,-2 1 5,-5-16-29,3 18 23,-3-18-26,1 17-3,-1-17-14,1 16-17,-1-16-20,1 13-14,-1-13-4,4 9-9,-4-9-28,0 0-42,0 0-140,0 0 246</inkml:trace>
  <inkml:trace contextRef="#ctx0" brushRef="#br0" timeOffset="437312.9446">20577 13309 167,'0'0'234,"0"0"-66,6-9-31,-6 9-35,0 0-19,0 0-5,0 0 4,3 12-5,-3-12 2,-1 29 92,0-16-103,1 1-10,-1 2-3,-1 1-16,2 0-6,0-1-27,2 2 25,-1-3-27,0 2 24,2 0-28,1-2 24,-1-1-28,2 0 34,0-3-37,2 0 31,1 0-31,-2-4 34,4-1-32,0-1 28,2 0-29,-1-3 30,-11-2-31,25-4 33,-14 3-31,3-6 30,-2 0-33,-1-3 33,3-3-8,-1-1-2,7-20 2,-13 16-16,-1 0-1,-2-1-3,0 2 3,-3 2-4,0 1 4,-1 2-6,0 0-38,0 12-47,-1-19-29,1 19-12,-6-11-6,6 11 5,0 0-24,-5-3-343</inkml:trace>
  <inkml:trace contextRef="#ctx0" brushRef="#br0" timeOffset="437580.9543">20644 13474 245,'0'0'214,"0"0"-48,-9 3-41,9-3-31,0 0-19,0 0-7,-10-4-24,10 4-1,0 0-1,-5-11 1,5 11 49,0-12-52,0 12 4,2-10-5,-2 10-7,4-7-6,-4 7 1,8-8-8,-8 8-5,7-4 2,-7 4 0,12-3-4,-12 3 0,14 3 0,-14-3-1,24 7 8,-15-2-12,0 0 7,1 1-6,2 1 1,-1-1 5,2-1-5,0 2 8,1-2 9,-1 0-2,2-2 0,-1-1-5,0 0 0,4-4 25,-2 1-28,1-3-15,0 1-20,-1-2-21,1-4-21,-3 2-37,3-3-46,-4 2-42,0-2-225,-2 1 130</inkml:trace>
  <inkml:trace contextRef="#ctx0" brushRef="#br0" timeOffset="439678.5006">17080 14120 76,'0'0'199,"0"0"-62,0 0-24,0 0-13,0 0-9,0 0 84,0 0-87,0 0 4,0 0-8,0 0-14,0 0-19,0 0-13,0 0-9,0 0-6,-6 7-7,6-7 1,0 0 6,3 14 18,-3-14 1,4 19 4,5 9 63,-5-10-91,4 1 33,1 2-32,0 5 32,1-1-40,0-1 1,2 0-5,-2 3 34,2-5-43,-1-1 35,-1-2-42,0 1 36,0-4-38,-1 0 36,7 10-12,-10-14-27,1-2 48,-4-1-48,4 0 60,-7-9-29,6 13 65,-6-13-72,0 0 55,1 10-68,-1-10 57,0 0-64,0 0 47,-16-8-60,9 0-1,-9-18-7,4 9 16,2 1 55,-4-6-58,2-2 82,2 4-84,0-1 77,0 1-75,0 0 74,-1 1-70,2-1 50,3 2-61,0 3 62,2 0-66,-1-1 58,2 4-66,2-1 56,1 1-59,1 1 61,1 0-60,0 0 61,4 3-60,-2-1 57,3 3-57,0 1 61,-7 5-4,16-4-5,-16 4 4,19 2-2,-8 1-11,10 9-50,-10-3 57,-1 1-55,-2 0 64,1 0-56,-4 1 60,-1-1-57,-1 0 59,-2 2-55,-1 0 56,-1 0-53,-2-2 56,-1 5-62,-1-5 53,-1 2-86,-2 5-73,8-17-12,-8 10-58,8-10-326,0 0-39</inkml:trace>
  <inkml:trace contextRef="#ctx0" brushRef="#br0" timeOffset="439965.5002">17411 14193 196,'0'0'315,"0"0"-83,0 0-49,0 0-33,0 0-27,0 0-23,13 0-13,-13 0-4,0 0-13,0 0-10,0 0-9,11-5-6,-11 5-7,9-5 4,-9 5-15,13-13-8,-5 6-3,2-2-4,1-1-17,0-1 3,3 0-12,-2-1-10,1 2-21,0 1-15,0-1-15,-2 1-13,1-1-13,0 5-19,8-5-216,-10 7 30,-1-1 234</inkml:trace>
  <inkml:trace contextRef="#ctx0" brushRef="#br0" timeOffset="440278.4967">17548 14267 219,'-8'10'289,"1"-3"-70,1 0-58,6-7-28,-7 13-19,7-13-19,-6 9-9,6-9-5,-1 10 52,1-10-90,0 0 17,0 0-35,0 0 28,16-5-44,-8 0 13,0-3-32,4 0-34,0-2-33,1-2-28,2-3-33,-2 0-58,4-4-175,-4 2 171</inkml:trace>
  <inkml:trace contextRef="#ctx0" brushRef="#br0" timeOffset="440361.4976">17674 13904 238,'0'0'337,"0"0"-119,0-15-29,0 15-60,5-6 1,-5 6-44,12-7 2,-12 7-33,18-5 14,-6 2-29,15 3 45,-11 0-29,3 0-30,-1 3 38,1-2-49,0 3 35,0 0-45,3 2 38,0 0-49,-4 2 45,1 1-49,0 0 75,-6-1-84,0 2 45,-2 0 4,4 12 38,-11-8-44,0-2 2,-4 0-50,-4 4 52,-1 0-42,-4 2 11,-1-1-78,-3 1-18,-1-2-40,-3-3-35,2 1-75,-4-3-196,0-2 80</inkml:trace>
  <inkml:trace contextRef="#ctx0" brushRef="#br0" timeOffset="440677.0289">17554 14042 305,'0'0'266,"0"0"-63,0 0-46,-5-9-34,5 9-25,0 0-19,0 0-12,0 0-13,0 0-6,-10-6-2,10 6 9,0 0 10,-12 7 9,12-7 0,-15 17 66,7-9-71,1 2-14,-1 0-12,0 2-2,2 1-11,-2-1-4,3 1-6,1 0-42,2-1 54,2 0-61,0-12 61,2 23-59,2-12 56,1 0-53,4-1 57,0-2-57,1 1 54,4-2-59,-1-3 44,4 1-59,-1-4 21,1 1-62,1-4-10,6-3-14,0 0-35,6-4-43,-2-2-275,5-5 58</inkml:trace>
  <inkml:trace contextRef="#ctx0" brushRef="#br0" timeOffset="441017.036">18192 13714 37,'0'0'502,"0"0"-336,0 0-23,0 0-18,0 0-6,-5 8-3,1 3-28,1-1 13,-1 4-31,-1 2 19,0 1-34,3 1 55,-1 1-71,1-1 43,0 2-70,1-2 42,2 0-10,1 0-1,0-1-15,1-1 6,2-1 0,0-1 8,0-3-48,1 1 62,1-3-65,0-1 61,1-4-64,1-1 64,-9-3-72,19 0 68,0-7-39,-9-3-43,-1 1 51,0-4-57,-1-1 14,-3-3-46,-1-1 37,-1 0-40,-2 0 15,0-2 16,-2 2 13,1 3 2,-1 1 2,-3 2-7,2 0-26,-4-8-140,6 20 70,-9-12-12,9 12-36,-10-5-171,10 5 196</inkml:trace>
  <inkml:trace contextRef="#ctx0" brushRef="#br0" timeOffset="441331.0331">18024 13934 152,'0'0'225,"-11"6"-59,11-6-28,0 0-33,0 0-21,0 0-17,-14-1-7,14 1 34,-2-12-60,2 12 5,4-9 10,-4 9 5,8-9-8,-8 9 8,13-12-4,-6 8 14,-7 4-19,17-6 22,-17 6-34,21-1 26,-21 1-26,22 3 25,-11 1-45,3 3 37,-1 1-48,2 2 43,0 1-9,2 1-4,-1 1 3,2-1-1,-1 1-4,1-1 10,0-1-48,0-2 62,1 1-51,-1-3 71,0-1-70,16 0 50,-15-6 6,-1-2-79,3-2 68,-1-2-67,-1-1 51,0-1-70,0-1 65,-1-1-74,-1 0 46,-3 1-60,-1 2 30,0 0-62,-3 1-4,0 2-43,7-6-284,-17 10-45,14-5 53</inkml:trace>
  <inkml:trace contextRef="#ctx0" brushRef="#br0" timeOffset="443379.5682">22485 13140 197,'-16'0'209,"16"0"-47,-11 3-22,11-3-9,-14 4-20,14-4-5,-14 10-10,8-3-9,-3 0-20,3 1-6,-1 3 2,1 0-15,-6 17 33,7-12-48,3-2-10,-1 2-4,2-1-1,2 0-4,0-1-2,1 0-1,1-1 8,0-1 5,3 2 9,1-3 6,-1-2 2,3-1-10,1-3-3,-1-1-3,3 0-5,2-4-4,-1-2 2,2-3-6,-1 0-4,2-2 2,0-5 0,0-2-9,-1 0 7,-1-1-40,-3-3 47,1 1-20,-2-2 59,-4 2-53,5-17 65,-9 20 11,2-1-75,-3 3 3,-1-2-1,-1 4-3,-2 0-1,3 10-14,-3-19-21,3 19-7,-7-13 12,7 13-59,-8-9-18,8 9-37,-11-2-32,11 2-17,-10 2-246,10-2 89</inkml:trace>
  <inkml:trace contextRef="#ctx0" brushRef="#br0" timeOffset="443697.5683">22314 13368 111,'0'0'288,"-15"-1"-75,15 1-43,-12-2-33,6-5 63,6 7-113,0 0-16,0-12-15,0 12-13,7-12 1,2 6-1,-1 0-8,2-2 14,3 1 9,-2 2-9,1 0-6,1 3 0,-2 1 1,3 1-3,-2 1-2,-1 1 8,2 2-16,-3 1-2,4 1-5,-1 3-4,0-1-5,1 0 0,1 3-2,2-1-1,0-1-2,-2-1 9,0 0-48,2-2 48,-1-1-54,20 1 21,-18-5 7,1-2-53,0-3-2,2-1-54,1-2-52,-1-5-64,1-2-209,-1-1 88</inkml:trace>
  <inkml:trace contextRef="#ctx0" brushRef="#br0" timeOffset="444084.5843">22862 13181 182,'0'0'336,"0"0"-61,-11-2-80,11 2-12,0 0-70,0 0-4,0 0-44,0 0 14,0 0-45,0 0 16,0 0-31,0 0 19,9-3-30,-9 3 23,25-3-7,-13-1-27,3 0 26,-1 1-35,3-2 13,-1-1-36,1 2 18,-2-3-27,1 1 1,-2 0-9,-2 0-7,-1 0 11,-2 1 2,-2-1 8,-7 6 2,12-14-3,-12 14 31,1-11 16,-1 11 19,-4-8 13,4 8 7,-6-7 3,6 7-3,-5-7-2,5 7-10,0 0-14,-7-9-7,7 9-4,0 0-3,0 0 1,0 0-3,0 0 2,0 0-3,16-1 42,-16 1-52,14 5 21,-3-1-24,-1 0 31,3 2-30,0-1 26,-1 3-23,1 1 22,0-1-6,0 0 0,-3 3 9,11 7-9,-11-9-15,-4-1 13,0 2 1,0-2 7,-2 1 2,-2 0-3,-2-9-6,0 17 26,0-17-44,-2 17-36,2-17-45,-8 13-63,8-13-105,-6 11-175,6-11 99</inkml:trace>
  <inkml:trace contextRef="#ctx0" brushRef="#br0" timeOffset="444518.5717">23416 13037 156,'0'0'326,"11"-3"-89,-11 3-57,15 6 95,-15-6-175,14 10-36,-7-2 24,-2 0-53,3 1 11,-1 3-12,1 1-8,-2-2 0,-1 3-7,2-1-3,0-1-4,-2 0-4,1-1 4,-2-2 6,-4-9 0,6 17 9,-6-17 18,6 13 18,-6-13 23,3 10-42,-3-10 54,0 0-77,-3 11 57,3-11-76,0 0 50,-14-4-79,14 4 41,-13-13-71,6 2 28,-6-21-144,7 11 69,2-1-7,0-3 22,0 2 19,2-2 27,0 1 36,2 3 9,2 2 6,-1-1 2,0 3-8,4 0 1,0 3-1,0 0 0,3 2 0,10-8 12,-9 14-8,1 0 5,2 4-9,-12 2 29,20 0-23,-7 4 26,-2 0-24,2 2 0,-3 1 1,1 1 5,-1 1 8,-3-1 9,0 2 14,-3-1 12,0 0 9,-4-9-10,-2 22-2,-3-10-14,-3 2-7,-2 0-12,-4-1 52,0 1-107,-2-3-14,3-2-84,-3-2-111,2-1-312,2-2-64</inkml:trace>
  <inkml:trace contextRef="#ctx0" brushRef="#br0" timeOffset="447309.3256">22972 13716 215,'0'0'232,"-10"-8"-37,10 8-23,0 0-15,-8-8-11,8 8-17,0 0-24,-8-8-6,8 8-10,0 0-2,-5-8-7,5 8 2,0 0-2,0 0 0,0 0 7,-4-2 85,4 2-93,-6-7-7,6 7-18,0 0-7,0 0-11,0 0-12,0 0-8,0 0-8,0 0-3,0 0-3,0 0 2,0 0-4,0 0 2,8 9 1,1 7 10,-4-7-12,1 3 1,2 1-3,-2 0 55,2 2-65,1 2 54,1 0-61,-2 0 58,1-1-59,1 1 55,-2-3-2,-1-1-12,0 2-7,2-3-20,5 11-89,-9-14-34,0 0 29,1-2-16,-6-7-7,8 13-1,-8-13-33,5 9-68,-5-9-309,0 0-37</inkml:trace>
  <inkml:trace contextRef="#ctx0" brushRef="#br0" timeOffset="447705.5757">22697 13762 255,'0'0'209,"0"0"-36,0 0-33,0 0-18,0 0-18,-11-1-13,11 1 9,0 0-23,10-7 78,-10 7-77,14-8 0,-5 4-5,5-3-5,0 2-7,4-3 0,1 0 4,2-1 5,0 1-16,4-2 6,-2 2 16,2-3 0,-2 3-5,0 1 40,18-7 6,-24 8-105,-2 0 51,-1 3-64,-2-2 56,-2 1-66,-10 4 57,19-6-57,-19 6 48,17-4-60,-17 4 57,11-3-70,-11 3 32,10-5-95,-10 5 25,0 0-69,14-2 1,-14 2-48,0 0-46,11-3-333,-11 3-83</inkml:trace>
  <inkml:trace contextRef="#ctx0" brushRef="#br0" timeOffset="450629.5757">23275 14284 54,'0'0'213,"-9"-5"-28,9 5-22,0 0-21,-9-7-11,9 7-7,0 0-11,-14-5 67,14 5-99,0 0-7,-10-5-6,10 5 6,0 0-5,0 0 3,-9-4-8,9 4-5,0 0-6,0 0-4,0 0-5,0 0-9,-9-5-7,9 5-9,0 0 11,0 0-26,0 0 2,0 0-6,0 0 3,0 0 6,0 12-37,0-12 59,5 12-54,-5-12 59,8 19-44,-4-11 83,3 6-61,-2-2 46,0 3-80,2-1 9,-2 2 6,1 0 1,1-2 1,-1-1 1,-1 3 60,0-4-74,0 0 65,0-2-69,-1 0 66,0-2-69,-4-8 68,5 14-72,-5-14 59,5 12-71,-1-1-6,-4-11 19,0 0-75,3 10-49,-3-10-68,0 0-104,0 0-150,0 0 44</inkml:trace>
  <inkml:trace contextRef="#ctx0" brushRef="#br0" timeOffset="451329.1149">22871 14409 79,'0'0'174,"0"0"-21,0 0-42,0 0 0,0 0-27,0 0-5,0 0-18,0 0 7,0 0-11,0 0 5,0 0 52,0 0-54,0 0-12,0 0 3,0 0-11,0 0 5,0 0-17,0 0 5,0 0-17,0 0 11,0 0-17,0 0 9,0 0-14,0 0 17,0 0-18,0 0 24,0 0-14,0 0-15,0 0 14,9-9-15,-9 9 15,8-5-16,-8 5 28,13-7-19,-3 1 27,0-1-29,2-2 33,3 2-1,-2 0 16,4-2 11,1-1 2,-1 2-4,1-1-52,0 0 73,1-1-8,0 2-1,-2-1-17,-2 1-7,-1 3-11,0-2-6,-1 1-13,-2 1-6,1 1 0,-3-1-4,0 1-3,10-5 9,-19 9-1,14-6-1,-14 6 8,14-7-6,-14 7 1,12-5 1,-12 5-3,10-4-1,-10 4 0,9-4-3,-9 4 0,0 0-6,9-6 3,-9 6 2,0 0-2,9-3-7,-9 3 3,0 0-9,0 0-7,0 0-12,0 0-13,0 0-21,10-4-22,-10 4-17,0 0-32,0 0-9,0 0-11,0 0 0,0 0 28,0 0 25,10-4 13,-10 4 0,0 0-33,0 0-36,0 0-205,0 0 184</inkml:trace>
  <inkml:trace contextRef="#ctx0" brushRef="#br0" timeOffset="453997.6612">23688 15133 233,'0'0'202,"0"0"-49,0 0-35,0 0-29,14 4-13,-14-4 4,7 8-19,-7-8-2,11 13-1,-5-6 2,0 3 10,2-1-10,0 5 16,1-3-20,-2 3 16,1 0 15,2 2-11,-1-3-6,7 15 22,-10-15-57,3 0 9,-3 0-2,1-2-2,-3-1-11,1-2-3,0 0-4,0 0 11,-5-8 27,6 10 15,-6-10 0,0 0-13,4 12-18,-4-12-6,0 0-16,-6-8-92,6 8 53,-7-14-52,0 2 42,2 0-51,-2-2 17,-1-6 45,1 1-34,-3 2 53,1-2-26,1 1 61,-2 1-53,3 3 60,1 2-57,-1-2 57,1 3-65,0 1 58,2 2-61,-1-1 55,5 9-51,-8-15 54,8 15-63,-6-11 57,6 11-58,-7-10 55,7 10-58,-3-8 57,3 8-59,0 0 64,-2-6-40,1-8-17,1 14 54,5-8-59,-5 8 55,10-11-51,-10 11 55,13-12-54,-5 5 55,2 1-5,-1-4-5,2 3-1,1-2-2,-1 0 3,1 1-4,12-10 1,-11 8-11,-3 2-1,-1 2-2,1-2-5,-2 2-10,0 1-20,-8 5-14,14-10-13,-14 10-62,9-7-26,-9 7 1,7-5-14,-7 5 14,0 0-18,0 0-56,0 0-108,13 0 213</inkml:trace>
  <inkml:trace contextRef="#ctx0" brushRef="#br0" timeOffset="454257.6584">23849 15146 115,'-8'12'214,"8"-12"-30,-5 5-20,5-5-8,0 0 8,-3 6 136,-1 4-194,4-10 33,0 0-67,0 0 21,0 0-57,0 0 40,0 0-24,0 0 11,10 3-51,-10-3 41,11-6-54,-11 6 44,14-11-58,-5 5 61,2-1-62,1-1 56,1-2-18,-2 2-7,3 0-20,0 1-22,-1-1-28,2 0-21,0 2-4,1 0 0,-2 1-35,4 0-49,-1 1-48,2 1-206,-1 0 118</inkml:trace>
  <inkml:trace contextRef="#ctx0" brushRef="#br0" timeOffset="454788.6647">24335 16048 228,'-6'-7'322,"6"7"-61,0 0-34,0 0-24,0 0-40,-4-9-66,4 9 32,0 0-74,0 0 50,0 0-51,0 0-47,0 0 34,0 0-45,0 0 41,0 0-41,0 0 48,0 0-38,0 0 69,8 11-73,-8-11 56,8 15-1,-5-7-15,4 4 11,5 16 44,-6-13-66,0 1-10,1 2 0,-1-2 21,0 0-33,0 0 26,-2-1-30,2-1 19,-1-1-44,-1 0 25,1-2-67,-2-1 7,0-1-48,-3-9 13,5 15-18,-5-15-18,3 12-64,-3-12-50,0 0-248,0 0 23</inkml:trace>
  <inkml:trace contextRef="#ctx0" brushRef="#br0" timeOffset="455390.6718">24149 16116 106,'0'0'397,"0"0"-91,0 0-37,-5-4 169,5 4-268,-5-8-93,5 8 52,0 0-53,0 0-13,0 0-60,4-10 59,-4 10-54,8-8 68,0 2-65,1-4 78,5 1-10,0-5 0,4 1-8,23-21 66,-18 20-77,-2-3-5,0 2-7,0-2 1,-3 6-14,-2-1 6,1 1-2,-5 3-6,1 0-3,-1-2-3,-1 4-5,-4 1 0,3-2 0,-10 7 0,21-14 37,-21 14-22,9-5-1,-9 5-1,9-7 0,-9 7 1,8-6 1,-8 6-2,0 0 3,10-6-1,-10 6-6,0 0-3,0 0-2,9-5-3,-9 5-8,0 0-3,0 0-5,0 0-17,0 0-22,8-5-23,-8 5-25,0 0-29,0 0-37,0 0-44,0 0-47,0 0-53,0 0-64,0 0-335,0 0-196</inkml:trace>
  <inkml:trace contextRef="#ctx0" brushRef="#br0" timeOffset="466879.7973">27968 12646 270,'0'0'279,"0"0"-66,9-7-3,-9 7-22,0 0-26,0 0-58,1-5 123,6-1-85,-7 6-67,0 0 73,0 0-77,0 0 7,5-7-6,-5 7 54,0 0-68,0 0 46,0 0-66,0 0 64,0 0-66,0 0 57,3-10-56,-3 10 50,0 0-57,0 0 49,0 0-65,0 0 47,0 0-64,0 0 44,0 0-56,0 0 45,0 0-65,0 0 58,0 0-56,0 0 61,12 6-63,-12-6 59,8 22-30,-4-12-23,-3-1 56,3 1-57,0 2 62,-1 1-64,1 0 52,3 0-70,-4 0-14,1 1-20,0-5-20,0 3-14,-1-2-10,4 0-9,-7-10-8,12 26-197,-12-26 135,4 14-38,-4-14-223,2 11 50</inkml:trace>
  <inkml:trace contextRef="#ctx0" brushRef="#br0" timeOffset="467225.8064">27723 12743 372,'-7'-6'279,"7"6"-42,0 0-74,-4-4 77,2-5-142,2 9-44,4-9 18,-4 9-37,13-11 40,-3 2-33,3 1 59,2-3-50,2-1 60,3 2-68,5-5 68,0 1-64,-1 0 8,3-1 10,2 1 63,1 3-66,-2-3 44,0 1-67,1 2 48,-2-1-65,0 2 50,-7 3-64,2-2 48,-5 3-64,-2 0 59,2 1-68,-4-1 57,-3 4-58,0-2 53,9-2-36,-19 6-54,15-5 38,-15 5-96,13-2 30,-13 2-67,12-3 15,-12 3-50,0 0-36,14-1-37,-14 1-273,0 0-33</inkml:trace>
  <inkml:trace contextRef="#ctx0" brushRef="#br0" timeOffset="469606.8009">28103 13346 75,'0'0'302,"0"0"-71,0 0-50,7-5-35,-7 5-27,0 0-23,0 0-20,0 0-20,9-5-2,-9 5-15,0 0 6,0 0 7,0 0 2,0 0-4,0 0-2,14 0 0,-14 0-4,0 0-8,6 7 4,-6-7-2,5 8 3,-5-8 11,6 16-11,0-6 10,-2 2-8,3 15 21,-1-13-87,-4 0 49,5-1-50,-2 2 57,1-4-53,-2 2 43,-1-1-56,-1-3 65,3-1-57,-5-8 56,4 17-48,-4-17 78,7 12-50,-7-12 96,4 14 78,-4-14-115,0 0 47,0 0-75,0 0 34,0 0-91,0 0 43,0 0-12,-7-7-41,3-3-5,-1 0 4,-1-3 9,1-2 0,-1 0 10,1-1-2,-2-2-2,1-1 9,1 4-1,-1-1 17,-1 1 13,2 0 0,0 3-3,1-2-5,0 5 3,1-1-5,0 0-1,3 10-2,-6-17-2,6 17 1,-5-15-11,2 5 21,3 10-12,-3-10-6,3 10-2,0 0-2,-2-13-4,2 13 2,2-10-1,-2 10 5,9-10-1,-9 10-6,16-11 1,-7 3 0,5 1-8,-1 0 7,14-6-34,-12 6-69,1 0 61,2 1-79,0-1 54,0 0-54,2 2 14,-2-2-33,0 2-30,0 1-25,0 0-21,-2 0-47,2-1-138,-5 3 138</inkml:trace>
  <inkml:trace contextRef="#ctx0" brushRef="#br0" timeOffset="469944.7995">28265 13384 89,'0'0'272,"-4"11"-39,4-11-50,0 0-20,0 0-14,4 11 12,-4-11-20,12 3-22,-12-3-4,22-1-9,-8-1-21,3 0-13,4-3-14,2-3-9,7 0-12,0-3-5,1 1-10,0-1-27,-1 1-32,0-2-63,-2 2-35,-6 2-38,19-8-481,-27 9 273</inkml:trace>
  <inkml:trace contextRef="#ctx0" brushRef="#br0" timeOffset="471484.8061">28721 14134 37,'0'0'233,"0"0"-72,0 0-20,-11-5-32,11 5-1,0 0-23,-11-4 19,11 4-17,0 0 26,-10-5-22,10 5 38,0 0-36,-12-5 37,12 5-45,0 0 32,-10-4-52,10 4-10,0 0-14,0 0-10,-9-4-10,9 4 31,0 0-48,0 0 38,0 0-18,-5 9-34,5-9 38,3 14-23,-3-14 0,2 20-3,1-8 13,-2 2 11,3 2 14,-3 1-9,4 0-13,-1 0 3,-2 1-9,1-2-60,5 14 28,-6-19 46,0 1-61,-1-2 71,-1-10-68,5 17 78,-5-17-63,1 15 88,-1-15-47,4 10 67,-4-10-22,0 0-10,0 0-20,0 0-23,0 0-17,-10-10-21,9 0 2,-1-7-2,-1 2 6,0-3-8,-1-5 2,1 1-4,0-2 0,0 0 8,-2 0 21,1 1 4,0 1 2,1 0 10,1 2-14,-2 3 14,1-13 15,-1 17-25,4 2-1,-3 0-3,3 11-3,-1-17-4,1 17-1,-1-15 2,1 15-2,-2-12-4,2 12 7,2-12-8,-2 12 2,2-10 2,-2 10-1,14-16 5,-14 16-3,12-10-2,-3 6 8,0 0-17,0-3 0,1 2-10,0 2-10,0-2-52,6-1 41,-6 2-57,0 0 17,4 0-19,-3 0-27,2 0-15,-2 0-21,0 1-10,-11 3-26,22-2-187,-22 2 158</inkml:trace>
  <inkml:trace contextRef="#ctx0" brushRef="#br0" timeOffset="471850.8076">28667 14177 150,'-6'12'270,"6"-12"-75,-5 8-8,5-8-47,0 0 3,0 0-24,5 12 14,-5-12-42,0 0 24,16 2-42,-16-2 29,21-4-49,-6 1-5,21-9 20,-15 4-44,1-1-4,5-2-11,0 1 12,-1-2-65,-1 2-2,-5 0-69,1 0-18,-1 3-34,-1-1-22,-3 2-214,-1 1 140</inkml:trace>
  <inkml:trace contextRef="#ctx0" brushRef="#br0" timeOffset="472209.8022">28842 14829 160,'0'0'269,"0"0"93,0 0-220,-10 5-44,10-5 5,0 0-29,0 0 4,0 0-32,0 0 23,0 0-30,0 0 32,0 0-18,-5 7 37,5-7-28,0 0 36,1 13 2,-1-13-26,4 16-9,-3-6-17,2 1-10,-1 5-9,1-1 4,1 3-8,0 4-4,-2-1-2,3 0-1,-2-2-6,-1 0-1,0 1-50,1-2 54,0-1-72,1 15-15,-2-16 22,1-3-25,-2-3-11,-1-10 7,3 16-14,-3-16-33,0 15-50,0-15-287,0 0 58</inkml:trace>
  <inkml:trace contextRef="#ctx0" brushRef="#br0" timeOffset="472534.8137">28654 14904 43,'0'0'277,"0"0"-94,-7-7-31,7 7 36,0 0-128,2-10 10,-2 10-32,9-7 13,0 2-10,2 0 33,4 0-21,0-3 21,4-1-17,4 0 25,3-4-21,2 2 30,1-2-48,1 2 25,0 0-42,0-1 20,0 1-40,0 2 15,-4-2-39,-2 4 3,-1-1-59,-3 3-22,-3-1-63,0 0-50,0 1-184,-3 1 153</inkml:trace>
  <inkml:trace contextRef="#ctx0" brushRef="#br0" timeOffset="476928.6953">28354 12257 5,'0'0'256,"0"0"-63,0 0-16,-10-6-33,10 6-32,0 0 4,-10-4-22,10 4 55,-12-7-97,12 7-5,0 0-9,-13-3-11,13 3-3,0 0-6,-15-2-7,15 2 3,0 0-10,-15-3 4,15 3 4,0 0-1,-16 0 5,16 0-1,0 0 1,-16-2-1,16 2 0,-13 2 3,13-2 8,0 0-3,-19 0 11,19 0 8,-15-2 1,15 2-6,-16 2 3,16-2-5,-17-2-5,17 2 0,-19 2 5,1-2 10,18 0-29,-23 0-1,11 1-1,12-1-2,-23 2 0,23-2-5,-23 3-2,11-2 0,-1 0 6,3 2-4,-3-1-12,3 0 3,-1 1 0,-1-1 4,-10 6-2,8-4 0,-1 1-2,1-1 2,1 3 6,-3-1 57,1 1-75,-4-1 64,1 3-74,-2-1 63,0 1-67,-3 0 62,5-1-64,-4 1 68,4 1-65,-2 0 69,2-1-73,5-2 64,-4 1-60,4-1 57,1 1-70,-1-1 73,0 2-68,3-2 64,0 3-67,-1-2 69,1 1-64,1-1 69,0 1-73,-2-1 74,-4 11-42,8-12-29,-3 3 63,2-1-62,1 0 66,0 0-67,-2 2 67,3-3-65,-1 4 64,0-1-59,-2-1 57,2 2-67,1-2 69,-3 5-64,3-2 64,-6 14-29,5-11-9,-1 0-27,0 3 5,1-1 3,-1-1 8,0 0 4,2 3 5,-1-2-1,1-1 10,-1 4-9,0-1 0,2-3 2,-1 2 8,-1 2-11,1-3-2,0 2 8,0-2 6,1 2-9,-1 0 65,2-1-76,-1 1 63,0 1-69,1-1 62,-1 1-69,1 0 67,0 0-61,3 0 59,-3-3-70,2 4 66,-4 16-31,5-17-35,-2-1 68,1 1-63,2 0 71,-2 0-73,0-2 0,2 1 8,0-1 8,0 2 1,0-2 5,0-1-1,0 3 5,0 0 1,2-3 11,0 3-9,2 19-14,-4-20 11,3-2 1,-1 2-1,3-1 62,-3-2-70,1 3 63,1 0-60,0 0 69,1 2-75,-1-2 66,1 1-64,-1 0 61,1 0-12,-1 0 0,1-1-15,-1 2-2,0-1-5,2 1-3,0 0-4,1-3 0,-3 2-2,3-1-1,0 0 3,0 1-8,3-1 9,-3 0-2,3 0-7,1 0-4,11 21-47,-13-22 0,5 3 83,-3-2-80,0-1 81,1 0-74,-1 1 10,-1-1 4,4 4 5,-3-5 67,1 2-71,1 2 66,-2-1-72,1-4 75,1 5-8,1 0-3,1-1-10,-1 1 3,-1-2-10,2 2-2,-1-2-1,3 1-8,-4 0 4,0-5 1,3 5-1,-3-4 3,3-1 1,-3 1-7,3 0 5,-2 0-5,13 15 4,-11-15-10,-3-1 7,3-1-2,-3 0-1,3-1-4,-2 1 8,1-1-4,-1 1 3,0 2-2,1-4-1,1 0-2,-1 2 1,2-1-2,-2 1 0,18 11-1,-16-13 6,0 2 1,-1-4 6,2 0-9,0 0-8,2 2 3,-2-4 1,3 3 3,-1-2-4,1 2 3,2-3-1,-2 2 5,4-1-4,-2 1-3,3-2 7,0 2-8,1 0 2,-1-2-1,1 1-4,-3 0 8,-1-3-4,1 1 1,0-1 1,-2 0-1,2 1-1,0-2 6,1 1-5,-2-1 3,-3-1-3,25 8-4,-24-9 7,-4 1-4,1 1-2,-2-2 32,2-1-33,-2 3 30,-1-4-34,-1 4 26,2-2-28,-3-1 30,-1-1-29,1 3 29,-1-1-31,-1-1 27,10 2-10,-9-4-11,-12-1 22,22 2-26,-22-2 26,19 4-27,-19-4 28,22 2-25,-22-2-5,23 0 19,-23 0 26,25 0-18,-12 0 11,0-1-33,1 1 27,0-1-25,1-1 25,1 0-30,0 2 34,1-2-31,1 1 22,0-2-23,0 1 29,-1-1-30,3-1 30,-3-1-34,4 3 34,-3-1-23,5-4 33,1 2-14,28-11 20,-30 11-20,5-7 1,-4 4-4,0 1-14,-2 2 10,2-5 2,-3 2 3,2-1 3,-3 2 0,0-2-6,-1 1-1,-2 0-2,-1 0 4,1 3-1,11-10-2,-15 10-2,0-2 0,-2 1-1,1-2 1,0 0 20,-2 2-21,1-2 18,0-1-15,0 0 18,0-1-16,0 1 14,-1 0-21,0-3 19,1 2-15,-2-1 28,1 0-22,-2-1 13,2 0-10,-1-1 13,0 2-20,-1-1 20,2-1-12,-2-1 15,0 2-24,0-1 17,0-2-20,0 1 22,-2-2-22,1 1 14,8-23-5,-6 20-19,-2-1 19,1 1-18,0-1 18,0 0-19,-1 0 21,-1 0-23,-1 2 0,1-3 8,0 3 3,0-4-3,-1-1-1,-1 5 8,-1-2 3,2-18 13,-2 18-11,-1 1-8,-1-1-4,0 1-10,0 0 18,0 0-3,0 2-4,0-3 16,0 0-19,0 3-1,0-2 8,-1 1-10,-1 0-5,1 0-6,-2 0 0,2 1 8,-1 0 9,0 0-11,0 1 3,-1 0-1,1-1-4,-1-1 1,-1 0-4,1 2 3,0 1-5,-1-2 11,0-1 10,0 1-10,0-2 0,-6-16-15,7 16 12,-1-2-3,-1 3 3,1-4-1,-1 3-3,-2-1 7,2 1 2,1 0 3,-1 3-53,0-2 64,1 1-56,-1-1 62,0 2-53,0-1 55,-5-16-29,4 16 27,1 0-1,-2-1 1,2 1-3,0 1-8,-1-1-1,0-1 1,0 0-1,-1 0 1,1 2 4,-1-5-4,-1 2-3,1 2 7,-1-1 0,-1-1 1,1 2-5,-1-1 2,0 1 1,-3-1-3,3 1-1,-2 0-1,-1 0 9,2 1-6,-2 1-4,0-1-2,-1 1 0,0 0 3,0 2-3,1-3-1,-17-12-3,14 13 4,1-1 0,-1 1 6,-1-1-7,1-2-50,0 3 62,0-1-45,-1-2 64,1 2-59,1-1 71,-2 1-36,2-1 59,-1 1-63,2 0 56,-12-11 14,13 14-75,2 2 60,0 0-72,1-1 60,-1 2-65,3 1 57,-1 2-61,1-2 57,-1 1-61,2 1 62,-1-1-59,1 1 52,-3-1-60,9 7 58,-13-12-57,6 7 59,-2-1-61,1 0 60,0 1-63,1-1 65,-3 0-62,2 1 67,-1 1-66,-1-2 67,-1-1-67,2 3 62,-1-1-58,3-2 66,-2 4-72,-10-9 31,11 7 32,-1 1-59,0-1 65,0 0-66,-1 0 61,3-1-61,-3 2 57,1-3-54,1 2 55,-2 0-59,2 0 62,0-2-69,-2 2 58,2-2-58,-10-5 33,6 5 35,2-1-65,0 1 63,-1-2-56,0 3 57,-1-1-61,1-2 62,0 1-62,-2-1 63,0 1-65,-1-1 70,1-1-65,0 2 66,0-1-65,-2 1 64,1-1-56,2 2 58,-2-2-64,1 2 62,0-1-61,3 1 61,-2 1-6,2-1-56,1 2 59,0 0-64,1-1 63,0 3-65,0-2 62,-1 0-60,-6-5 71,15 10-75,-16-9 61,16 9-60,-18-8 65,8 4-65,-1 2 62,-1-3-63,1 3 63,-6-1-60,2 1 56,-4-1-63,2 1 66,0 2-59,-2-3 61,-13 1-20,18 0-38,0 0 66,1 0-64,13 2 60,-21-2-64,21 2 37,-20-2-81,20 2 32,-15-2-34,15 2-39,-11-2-42,11 2-47,0 0-65,-14-2-27,14 2-53,0 0-351,-9-5-209</inkml:trace>
  <inkml:trace contextRef="#ctx0" brushRef="#br0" timeOffset="481032.9012">18309 13477 256,'-18'2'247,"18"-2"-51,-18 0-42,18 0-32,-16 0-25,16 0-19,-16-2-14,0 2 20,16 0-54,-15-1-4,15 1-2,-18 0 15,18 0-30,-18 0-1,18 0 7,-22 0 10,22 0-4,-24 1 5,11 1-1,-2 0 0,2 0 10,-5 1 1,-18 2 36,17 0-41,1-2 6,-5 3-37,0 0 28,0 0-36,-1 2 31,0-1-30,-4 2 31,1 1-35,0-1 27,0 2-26,1-2 31,3 1-26,0-2 33,1 3-33,1-4 41,-1 3-41,1 0 45,1-2-49,0 3-3,0-1 46,0 0-47,0-1 47,1 4-49,1-2 41,-1 2-40,1-1 36,0 0-40,-1 2 39,-20 18-20,20-15 17,1 0-6,-2 2-7,1 1 6,1-1 4,0 2-1,0-1-4,-1 2 3,0 0-4,1-1-3,0 1-2,1 1-1,-1-1 1,2 1 0,-19 23 2,20-23-45,-2 0 50,3 1-43,0 0 47,0 2-43,3-1 48,-3 1-42,3 1 5,1 1 2,1 3 42,3-1-50,-1 2 50,4-1-51,-2 2 49,5 34 6,2-34-22,1-1-2,0 3 1,4-2-3,-1 0-2,2 4 3,2 1-4,0-1-1,2 0 1,-1 1-3,2-4-28,0 4 45,0-1-57,2-1 58,-2-1-44,2 3 42,0-3 0,1 0-7,-1 2 1,2-2-1,-1 2-4,3-3-3,1 1 29,0 0-35,2-2 28,-2-1-32,3 0 33,2 1-38,-1-1 36,28 31-10,-26-31-19,1 0-7,0 2 5,-1-2-1,2 0 3,1 2-38,-3-1 71,1 3-71,0-3 45,-1 2-2,1 0-1,-2-1-2,1 0 29,-1 0-38,21 33 26,-22-35 8,1-1-41,0 1 43,-1-3-39,1 0 32,-1-3-34,0 3 34,-1-2-32,0 0 32,0-1-33,2 0 34,-5-5-33,2 5 34,1 0-34,21 25 10,-23-24-12,-2-5-3,3 4 30,-4-2-16,1-3 13,0 2-31,-1-1 32,2-2-27,0 2 30,0-2-30,0 0 34,0 2-13,0-3 8,2 2-34,24 22 16,-21-20 23,1-1-30,1 1 32,0-1-4,1 0 0,-2-1-3,0 2-2,2-2-2,-1 2-2,1-1 10,0 2-1,-1-2-8,0 2 0,-2 1-29,24 22 12,-23-22 25,-3-1-28,1 1 28,-1-1-28,-1-2 29,2 1-31,0 1 36,-5-4-6,6 4-2,-4-3-2,1 1-2,-3-2-4,2 2 5,3 3-2,14 17 1,-17-20-1,-3 0-1,1 0 2,-1-1 0,0 3-7,1-3 6,-3 0 7,3 1 6,-2 1-3,1-1-2,1-1-2,-3 1 0,1-1 2,1 0-6,19 22 6,-17-23-1,0 2-3,-3-4 23,2 3-26,-1-2 18,0 1-14,1-1-6,-3 1 4,3-2-2,1 1 1,-2 0 0,1 1-1,1-1-1,-2 1 21,20 19-8,-18-20-24,0 0 22,-2 0-24,4-1 26,-2-2-28,-1 1 23,3 0-24,0-2 24,-2-1-25,-1-2 26,2 1-27,-2-3 27,3 1-26,-1-3 26,22 12-12,-22-12-14,2-2 25,-1 2-25,1-1 24,1-3-25,0-1 28,0 1-26,-3-1 26,1-1-26,1-1 25,-3-1-26,3-1 28,2-1-20,-1-3 21,23-4-5,-25 2-10,1-2 18,-2 1-20,3-5 31,0 1-20,-2-5 23,-2 1-16,-1 0 20,2-3-12,-5 0 5,2-2-5,-2-1-2,-1-1-7,-2 0-2,11-29 19,-15 25-25,1-3-1,-5 0 16,0-1-15,-1-2 2,-1-2-2,-3-1 1,-1 1 2,-1 0 7,0 0 4,-2-1 4,-3-5 0,0 0-6,-2 3-22,-11-40 19,9 42 1,0-3-24,-2 0 21,0 1-23,-1-1 22,3-2-22,-4 2 19,1 0 0,3-2-3,-3 1 0,1 1-22,-1 0 23,3 0-20,-2 0 22,-13-36-6,14 37-13,-1 1 20,0 3-17,-1-2-1,1 5 4,-1-3 0,0 2 0,0-2-1,0 1 0,1 4 19,3-1-20,-4-2 19,1 3-23,-1-4 18,-12-28-5,11 27-28,3 6 39,-3-4-18,2-2 17,-1-1-24,-1 2 2,1 0 2,0-1 5,0 2 1,0 4 0,1 1 1,-1 0 6,1 1-53,-2 0 62,2 0-56,-1 0 64,-1 2-9,0 1 1,0 0-8,0-2-3,0 2 1,0 1 0,-1 0-3,2 0-1,-3-2-2,2 2 18,-2-2-24,1 1 21,0 0-11,-16-24 7,16 22 0,-1 0-21,1 1 2,0-1 2,0 1 1,2-2 7,-2 2-7,1 1 1,0-2 1,0 1 1,0 1 1,1 0 0,-4-1-42,4 2 64,-17-23-49,16 24-9,1-1 9,-4 1 54,3-1-51,-2 1 51,2-1-53,0 1 51,0 0-55,3 2 60,-1 0-59,0-1 53,0-1-60,3 1 59,-2 2-2,-10-20 9,12 18-18,-1 1-3,0 1 1,1 1 2,1 1 1,-1 2-2,2 2 0,0-3-7,0 4 8,0-2-6,1 1-4,-1 2 0,2-2 0,-2 2-4,-4-12 4,4 8-1,1 5 1,0-3 0,-1 0-23,0-2-24,-1 1 61,1-4-56,-1 2 58,-2-1-50,1 0 56,0-2-44,0 3 48,-2-2-55,2 1 52,-3 1-53,3 0 58,-2 0-53,-1-1 7,2 2 1,-3 1 6,1-1 3,1 0 48,-4 1-58,3 0 55,-3 2-52,2-4 45,-1 3-54,-1 0 51,1 1-53,-16-14 32,16 10 17,-2 3-55,3 0 52,-2-2-61,1 2 57,0-2-56,0 1 59,1 1-56,0 0 55,-2 0-51,5 2 57,-3 1-55,2-1 58,2 2-52,-14-9 13,14 9 32,-2 1-61,2-2 48,-3 2-56,3-2 60,0 2-53,-2-2 58,1 2-56,-1-1 56,-1 0-58,2-1 54,-2 0-53,2 0 61,-2-2-48,-11-10 19,8 9 41,3 0-72,-2 0 68,2 0-59,-1 1 53,2-2-55,-1 2 58,-1-1-55,3 1 54,-4-1-55,4 1 55,-5 0-58,5 1 60,-2 1-57,-13-11 25,13 11 33,1-1-51,-2 1 49,2 1-54,1 1 57,-2 0-54,2-1 57,2 3-56,-2-1 54,2 0-55,0 1 52,1 1-56,8 4 59,-16-10-58,16 10 57,-15-7-52,15 7 50,-12-7-52,12 7 50,-11-8-58,11 8 65,-13-6-58,13 6 8,-11-8-1,11 8 7,-16-9 4,16 9 3,-14-9 6,8 2-1,-12-3-2,10 4 4,-2 1 2,1-1-2,0 0-1,0 1 1,-1 0-4,1-1 3,0 1 6,-1 1-2,1 0-9,1-1 1,8 5-1,-12-6 8,12 6-63,-16-9-161,16 9 59,0 0-29,-11-4-9,11 4-18,0 0-65,0 0-193,9-5 42</inkml:trace>
  <inkml:trace contextRef="#ctx0" brushRef="#br0" timeOffset="483241.9721">20036 12372 292,'0'0'275,"-12"4"-81,12-4-36,0 0-41,0 0-10,-13 2-33,13-2-7,0 0-18,0 0 76,0 0-47,0 0-28,-13-1 30,13 1-43,0 0 35,-5-9-56,5 9 32,-5-14-47,5 14 6,-3-20-1,3 8-2,-2-5 1,1 1-6,1-4-6,1-24 22,1 19-28,0 0 43,3-2-45,-1-2 31,2 0-37,2 0 37,1 2-35,2-2 34,1 3-33,3-1 31,-1 2-23,2-1 21,0 4-31,2-2 41,19-19-21,-18 21-26,2 3 39,1-1-32,2 3 4,1 0 4,7-1 3,2 2-2,1 0 3,4 0 5,4 2-1,1-1-3,5 2-2,10-4 5,4 0 2,1 2-2,2-2 1,3-3 29,5 1-24,3-3 10,3-1-1,5 0 48,-1 1-53,-1-2 47,2 2-62,0 1 58,3-1-48,-1 2 6,-2 1 49,2 2-62,77-9 36,-84 15 3,-5 2-68,-2 3 48,-12 0-53,-1 4 37,-2-2-36,-3 1 41,-3 1-36,-2 0 42,-2 1-36,-7-2 65,-4 2-64,2-2 39,-5 1-40,-5-1 53,1 1-34,-3-1 50,-2 0-42,0-1 61,-2 2-60,1-2 63,-4 0-61,-2 0 62,0 1-76,0 1 64,0-1-77,-3 2 64,1-2-70,-4 2 84,17 1-70,-16 1-18,0 0 59,1 2-60,-1 1 57,2 4-52,0 0 60,1 6-62,1 3 12,2 7 5,0 4 7,2 4 12,-2 4-5,0 3 1,1 1 5,23 51-5,-19-43 67,-4-9-77,2 0 61,0-1-71,-1-4 7,4 1 2,-3-5 6,2 0 2,0-5 0,0-2-57,-2-3-40,-3-2-48,-2-4-74,-3-1-314,-2-2-41</inkml:trace>
  <inkml:trace contextRef="#ctx0" brushRef="#br0" timeOffset="484123.9726">19390 11819 479,'0'0'367,"-2"-9"-81,2 9 104,-3-10-262,3 10-30,0 0-23,0 0-16,0 0-13,0 0-9,0 0-6,0 0-7,0 0-7,4 14-5,-1-5 4,-2 4 1,3 2-5,-2 3 4,2 0-6,0 4 2,1-1-3,0 1 6,0-1-2,-1-3 1,0-4-6,0 3 4,0-4-11,-2-2 6,2-2 31,-2 2 33,-2-11 47,4 14 14,-4-14 11,2 13 26,-2-13-145,0 0-21,-4-11-12,0 1-7,-2-3-13,1-4-12,-3-3 0,0-2 7,-3-5-3,0 1 14,1-3 14,0 2 37,1 2 1,0-1-1,-6-16 28,11 26-47,0-1-14,1 0-18,3 2-6,2-1 7,0 0 2,2 1-5,1 0-5,2 0 14,3-2-1,0 3 8,0-2-4,4 1 6,-1 1-3,17-11-49,-15 13-1,0 2-23,2 0 3,-3 2-44,2 2 3,0-2-64,0 4-15,0 0-54,-2 1-196,-3 1 73</inkml:trace>
  <inkml:trace contextRef="#ctx0" brushRef="#br0" timeOffset="484493.9758">19449 11885 353,'-5'9'298,"-1"1"-44,6-10-74,-5 12-9,5-12-76,-6 9 9,6-9-52,0 0 24,0 0-38,3 13-6,-3-13-7,0 0-3,16 0-6,4-8-51,-6 3-23,0-2-22,1-2-35,2-2-37,1 0-55,-4-1-129,1-3 204</inkml:trace>
  <inkml:trace contextRef="#ctx0" brushRef="#br0" timeOffset="484567.9794">19651 11768 349,'10'-10'272,"-10"10"-79,5-8-21,-5 8-55,0 0-12,8-8-37,-8 8 16,0 0-26,9 5 15,-9-5-32,10 9 16,-5-1-32,2 0 29,-1 3-41,16 17 27,-11-11-10,5-1-36,-1 3-22,4 0-58,1 0-61,0-2-321,3 0 53</inkml:trace>
  <inkml:trace contextRef="#ctx0" brushRef="#br0" timeOffset="485231.9746">23899 10776 323,'7'-11'439,"-7"11"-114,5-8-65,-5 8-62,4-8-40,-4 8-44,0 0-20,6-6-26,-6 6-13,0 0-9,0 0-9,8 12-18,-5-3 1,-1 3-1,1 2 0,-1 3-2,0 1-2,-1 3-1,0 1-6,-1 3 2,1-3-1,1 1 0,-1-1 7,0-4-4,1 0-12,-1-1-3,-1-3 8,1-2 2,0 10 12,-1-22 16,0 17 33,0-17 30,2 15 26,-2-15 4,0 0-25,0 0-45,0 0-35,0 0-35,-8-5-6,4-5-12,0-7-8,-2-2-5,1-5 8,-8-23-4,7 23 53,-1 1 12,2 0 31,0 2-10,1 1 7,0 3-22,0 3 3,2 0-19,-2 2 6,3 2-20,0-2 10,1 12-21,-3-20 11,3 20-10,10-26 5,-5 16 3,3-1-37,1 0 7,4 0-11,1 0-11,2-1-11,0 3-17,2-2-18,1 1-16,-5 2-26,1 1-27,-1 1-16,0-1-21,0 2-35,-3 1-265,0 1 4</inkml:trace>
  <inkml:trace contextRef="#ctx0" brushRef="#br0" timeOffset="485560.9751">23839 10928 275,'-6'8'239,"6"-8"-19,-5 13-27,5-13-11,0 0-17,4 11-38,-4-11-12,10 2-19,-10-2-17,21-2-14,-6-4-15,3-1-20,7-5-36,2 0-35,1-1-42,0-3-70,6 2-87,-7-1-176,-1 1 120</inkml:trace>
  <inkml:trace contextRef="#ctx0" brushRef="#br0" timeOffset="485835.9706">24205 10814 303,'0'0'276,"12"-3"-68,-12 3-57,11-4-20,-11 4-26,18-4-23,-8 1-22,-10 3-9,22-4-12,-22 4-5,21-2-2,-21 2 6,20 3-1,-10 0-5,0 2 4,-1 2-5,-2 0 1,0 3 13,0 3-5,-3-2-1,-2 4 20,-1-1 8,1 3-1,-2-2-14,0 14 24,0-17-45,0 0-1,0-12 5,1 22 7,-1-22 35,4 17-9,-4-17 0,12 15 8,-1-11-9,3-4-10,8-3-13,10-6-25,12-5-57,16-13-83,77-35-494,-48 19-1,1-5-129</inkml:trace>
  <inkml:trace contextRef="#ctx0" brushRef="#br0" timeOffset="513863.9932">16827 13260 78,'10'11'248,"-5"-5"-73,0 4-20,3 0-40,-1 2-12,1 3-15,1 2-11,2 0-1,-1 2-14,0-1-5,2 1-14,-1 0-4,1-1 5,-1 0-7,-1-1-4,1-2-2,0 1-4,-2-3-5,-1 1-4,2-4-2,-4 0-4,1-2-4,-2 0 7,0-1 19,-5-7 7,6 8-6,-6-8 16,0 0-33,6-12-6,-6 12 0,-6-22 20,1 7-30,0-2 36,-3-1-38,-1-2 69,1 2-5,-3 0 20,1 1 18,-1 0 3,0 0-7,1 2-4,-10-8 90,11 12-69,-2 0-70,4 3 46,-2-2-62,1 3 46,2 0-61,-1 1 48,1 0-58,6 6 50,-9-10-51,9 10 52,-9-10-61,9 10 51,-6-9-57,3-3-11,3 12 9,1-15 7,2 5 1,1-2 3,2 0 1,6-2-6,-1-3-15,3 0-7,2-1-24,1-1-18,1 0-13,0 2-13,-2 0-2,-1 3 4,13-12-76,-16 16 87,-2 0-53,-1 2-41,-2 1-40,-7 7-33,13-8-238,-13 8 19</inkml:trace>
  <inkml:trace contextRef="#ctx0" brushRef="#br0" timeOffset="514229.9941">16896 13451 389,'-8'13'368,"8"-13"-78,0 0-58,-5 12-52,5-12-36,0 0-25,0 0-19,-4 8-23,4-8 68,0 0-53,0 0-7,13-7-9,-13 7-25,14-11-10,-5 6-8,3-5-10,-2 1-17,3 0-25,1-3-24,0-1-26,1 1-21,-1-1 4,1 0-38,12-13-158,-16 15 152,-1 0 18,1 1 22,-2-1 29,-1 3 9,-2-1 35,3 2 16,-9 7 26,10-11 26,-10 11 4,9-10 46,-9 10-17,9-5 14,-9 5 18,14 5 193,-7 2-143,2 2 74,-2 2-95,1 3 20,2 4-75,3 1 30,0 5-72,1 2 32,-1 0-81,1 1-45,-1 0-59,4 3-71,-4-4-31,5 4-103,-5 3-430,-1-7-242</inkml:trace>
  <inkml:trace contextRef="#ctx0" brushRef="#br0" timeOffset="526751.2853">18469 15990 78,'0'0'129,"-2"-10"2,2 10-11,0 0 100,-3-11-119,3 11 8,0 0 7,0 0 4,-4-10 3,4 10-15,0 0-5,0 0 1,-4-8-12,4 8-13,0 0-6,0 0-16,0 0-6,-5-8-7,5 8-11,0 0-4,0 0 2,-5-10 10,5 10 1,0 0-1,0 0 15,-8-7-14,8 7 30,0 0-32,0 0 4,0 0 2,-6-7-4,6 7-2,0 0-5,0 0 38,0 0-56,-8-5-4,8 5-10,0 0 4,0 0 12,0 0-6,5 12 2,-5-12-60,8 16 69,0-4-55,-2 0 61,2 2-61,1 4 61,2-1-7,13 27 12,-11-20-23,-1 1-2,0 0-2,0 2-1,1-1-1,-2-1 20,0 1-28,-3-4 19,0 0-20,0-1 18,-2-1-20,-1-1 21,2-2-22,-4-2 27,3 9-7,-6-24-11,2 18 20,-2-18-25,0 11 19,0-11-28,0 0 1,-11 3 0,11-3-13,-16-17-3,5 2-12,-3-7-4,-3-10-3,-2-2 3,2-4-49,-17-35 17,20 41 115,2 4-4,1 5 1,3 2-10,0 4-8,3 3-2,-1 2-4,4 2-4,2 10-6,-3-12-3,3 12 2,0 0-68,0 0 80,0 0-53,24 9 16,-15 0 42,1 2-58,-1 1 46,0 0-37,-1 1-33,2-1-31,-2 1-18,0 3-43,-1-5-39,-2 2-30,0-1-63,-1-2-185,-4-10 48</inkml:trace>
  <inkml:trace contextRef="#ctx0" brushRef="#br0" timeOffset="527117.2802">18184 16099 358,'-10'-3'319,"10"3"-64,-15-3-41,15 3-42,-6-3 66,-7-2-187,13 5 24,0 0-47,3-19 38,1 11-1,4-6 10,6-1 8,1-5 0,8-6-1,2-1-3,4-3-1,1-1 0,6-8-7,1 2-8,36-38 32,-42 44-55,-2 4-9,-1-3-14,-1 6-5,-7 5 7,-2 2-35,-2 3-20,-3 1-84,-5 3-1,-1 5-71,-7 5-60,9-7-58,-9 7-221,0 0-37</inkml:trace>
  <inkml:trace contextRef="#ctx0" brushRef="#br0" timeOffset="527608.2801">18919 16905 23,'0'0'192,"0"0"-44,0 0-27,0 0-32,0 0 12,0 0-53,0 0 7,0 0 25,0 0-32,0 0 24,0 0-12,0 0 19,0 0-26,0 0 21,0 0-26,0 0 24,0 0-22,-13 0 34,13 0-23,0 0 36,0 0-31,0 0 35,0 0 12,0 0-81,0 0-6,0 0-5,0 0-5,0 0 40,0 0-23,6 7 0,-6-7 27,9 15-42,-2-6 30,2 2-44,0 1 35,1 4-42,1 1 32,14 19-10,-14-16-29,2 1 33,-2-1-33,0-1 35,0 0-40,-2 1 36,0-2-38,0-2 38,0 2-36,-3-5-4,1 1-82,-1-2-25,0-3-53,-2 0-47,0-1-66,-4-8-164,4 9 67</inkml:trace>
  <inkml:trace contextRef="#ctx0" brushRef="#br0" timeOffset="527958.2779">18671 17093 34,'0'0'285,"-10"-2"-65,10 2-59,0 0-16,-8-3 101,2-6-139,6 9 29,1-12-35,-1 12 30,9-15-28,-2 3 35,2-5-41,4-2 9,3-4 3,5-6 13,3-2 8,1 0-1,0-1 9,5 1-11,-2 0-7,28-25 42,-28 31-110,-2 2 8,-7 5-36,1 2 20,-3 1-29,-3 2 15,-2 4-28,-1 0 6,-1 0-33,-2 3 4,1 0-36,-3 1 11,-6 5-58,11-11 8,-11 11-65,8-6-2,-8 6-68,0 0-36,0 0-58,0 0-232,0 0-71</inkml:trace>
  <inkml:trace contextRef="#ctx0" brushRef="#br0" timeOffset="528333.2805">18924 16920 111,'0'0'313,"0"0"-113,-4-12-22,4 12-48,0 0 11,0-13-41,0 13 11,0 0-43,0 0 21,1-12-29,-1 12 9,0 0 6,0 0 3,0 0 15,18 5 101,-11 2-100,0 3 31,3 1-51,-1 2 13,3 2-42,1 2 18,1 4-42,1 1 22,1-1-30,-1 2 20,0-2-33,0 1 27,-3-5-37,2 1 12,7 16-102,-10-18-14,-2-2-23,-1-4-32,-2 2-35,0-3-36,-1-3-280,-5-6-22</inkml:trace>
  <inkml:trace contextRef="#ctx0" brushRef="#br0" timeOffset="528700.2803">18685 17091 472,'0'0'245,"0"0"-66,-10-3 7,10 3-50,0 0 11,-5-9-37,5 9 29,3-14-39,0 4 21,4-3-48,1-4 35,1-2-13,3-5 10,3-2 6,22-35 148,-18 31-137,1 1-13,1 1-20,-3 2-2,-3 6-36,3-2 9,-2 2-30,-2 4 11,-1 2-25,-1-1 11,0 1-29,-2 2-4,1 4-19,-2-4 15,8-4-47,-9 10 5,-3-2 21,1 2-26,-6 6 6,8-7-44,-8 7-1,9-10-69,-9 10-29,0 0-65,7-7-30,-7 7-282,0 0-86</inkml:trace>
  <inkml:trace contextRef="#ctx0" brushRef="#br0" timeOffset="529056.2778">18956 16767 338,'0'0'314,"-3"-10"-57,3 10-18,0 0-31,0 0-37,-1-7 75,1 7-147,0 0-1,0 0-10,0 0 8,0 0 25,15 3-3,-10 6-17,3 1-15,4 4-14,-2 1-15,3 2 7,-1 1-33,4 3 15,-1 1-30,17 23 24,-17-25-15,1 0-41,-3-2 32,-1-1-40,1 0 6,-3-2-58,0-1-4,-1-2-74,0 0-6,-1-2-46,-3-1-41,0-3-44,-5-6-233,3 11-26</inkml:trace>
  <inkml:trace contextRef="#ctx0" brushRef="#br0" timeOffset="529420.2816">18781 17114 160,'0'0'241,"-14"-3"-30,14 3-4,-12-6-28,12 6 5,-12-7-57,12 7 15,-9-7-46,9 7 21,-10-9-48,5-1 76,5 10-61,-1-14-36,4 4 11,0-5 10,3 1 12,3-6 10,5-2-7,0-1 0,6-7 0,3 1-7,0-1-13,1 2-13,1 2-10,-1 1-9,22-20 1,-26 25-37,1 3-67,-4 3-26,-2 1-24,-1 1-17,-3 5-87,0-3-58,-5 5-320,-6 5-114</inkml:trace>
  <inkml:trace contextRef="#ctx0" brushRef="#br0" timeOffset="532712.3669">15347 14002 28,'0'0'148,"0"0"-8,0 0-14,0 0-9,0 0-8,0 0-11,7-7-11,-7 7-8,0 0-5,0 0-2,0 0-3,0 0 0,0 0-1,0 0-6,0 0 2,0 0-1,0 0 46,0 0-60,3-8 2,-3 8-3,0 0-6,0 0-9,0 0-7,0 0 5,-9-6-6,9 6-12,0 0-1,-13-6 4,13 6-38,-11-3 64,11 3-44,-20-7 34,11 3 7,0 1-48,-3 0 46,2 0-52,-4 0 52,1 0-55,-4 3 47,1-3-50,-4 3 48,0 0-49,-4 1 50,-1 1-11,-2 3 3,0-2-5,-37 6 0,31-2-6,-2 0-11,-1 0-6,-5 1 0,1 2-1,-1-2 4,-2 0-2,9 1 1,-1-2 4,-1 2-1,2 1-3,0-2 25,-4 3-65,7-1 46,-43 16-15,40-12-1,-2 3-13,0-1 6,0 4-14,2 0-7,-2 1-1,1 3 5,-2 0-1,3-1 8,-1 3-9,1-2 19,-2 1-4,5 1 10,-1-2-3,-1 1 10,5-2 2,-3 2 1,2-2 0,0 1 3,2 2 6,0-2 3,1-1 1,0 4-9,4-3 1,-1 2 1,3-3 1,4 1-1,-2-2 5,5 3-4,-16 23-3,17-24-2,1 0 3,2 3 1,-3-3-1,4 3 1,1-1 1,-3 1 0,4 1 1,-1-2-9,5-1 24,-2 1-5,2-1-3,0 3 0,4-2-3,4 32 3,1-28-2,1-1-1,2 1 19,3 5-24,1-4 18,1 1-26,2-1 22,0-3-22,1-3 18,3 3-21,-1-2 24,0-5-22,3 6 27,-1-8-25,25 19 9,-24-20 14,4-2-31,-3 1 29,5-5-25,-2 2 25,5-2-24,-3-1 25,2-3-24,1-1 26,1 1-24,-1-4 29,3-1-24,-7 0 27,3 0-28,31-3 46,-31 0-14,7-3-17,0 0 39,0 0-38,7-2 29,-2-2-28,4-1 29,-4-1-33,2-1 29,-1-2-36,-3-1 35,6 1-34,-4-3 32,2 1-35,-2-3 42,2 0-38,-1-1 14,0-1 3,0 1 18,0-2-4,-1 1-9,9-6-7,-11 6-2,3-2 3,-1 0 3,-2 1-2,2-2-8,-2 3 1,-3-3-55,40-20 30,-42 21 43,2 2-65,-3-3 66,2 2-4,-1-1-5,-6 2-6,1-1-3,-3-2-1,0 0-1,-1 1-9,-6-1 1,3 0-1,-4 1-13,2-6 12,16-24 3,-24 25-10,0-2-1,-1-6 9,-2 4-66,-3-2 74,-3-1-66,-2 0 2,-2-4 11,-2 2 4,-3-1 6,-2-5 61,-3-1-57,-3 2 57,-3 0-61,-19-39 91,14 41-33,-1 3 2,-2-1 1,-3 2-4,-1 2 1,0 0-6,-2 2-3,-2 1 13,1 2-7,-2 0-4,-3 2-7,2 1-1,-3 2-60,2 3 69,-38-17-45,38 23-17,2 2 61,0 4-61,7 2 61,-1 2-72,3 3 43,-4 3-79,3 4 13,-4 4-28,-6 7-62,1 2-47,2 4-72,1 1-228,-2 1-8</inkml:trace>
  <inkml:trace contextRef="#ctx0" brushRef="#br0" timeOffset="536042.0385">15416 14523 8,'0'0'49,"0"0"-6,0 0 5,0 0-7,0 0 3,0 0-1,0 0 0,0 0 27,0 0-44,0 0-6,0 0-5,0 0-1,0 0-4,0 0-1,0 0-2,0 0-3,0 0 0,0 0 1,0 0-3,0 0 0,0 0-8,0 0 1,0 0 7,0 0 1,0 0-1,0 0 1,0 0-2,0 0-2,0 0 2,0 0-1,0 0 5,0 0-4,0 0 3,0 0 5,0 0 1,0 0 2,0 0 3,0 0 23,0 0-23,0 0 15,0 0-24,0 0 3,0 0-4,0 0 2,0 0-1,-4 9-3,4-9-1,0 0 1,0 0-2,0 0 1,0 0-1,0 0 3,0 0 5,0 0 2,0 0-1,0 0 5,0 0-6,0 0 2,0 0 0,0 0-3,0 0 1,0 0-1,0 0 0,-14-2 0,14 2 6,0 0-1,0 0 2,0 0 16,0 0-18,0 0-2,0 0 3,0 0 1,-11-1 4,11 1-4,0 0-1,0 0-4,0 0 4,0 0-3,0 0 2,0 0-5,0 0 1,-8-5-6,8 5 1,0 0-5,0 0-4,0 0-1,0 0-10,0 0-9,0 0-11,0 0-6,0 0-7,0 0-1,0 0-1,0 0-8,0 0-59,0 0-73,0 0 57</inkml:trace>
  <inkml:trace contextRef="#ctx0" brushRef="#br0" timeOffset="536937.0364">16905 12896 139,'-7'-5'106,"7"5"-59,0 0-27,0 0-58,0 0-14,0 0-25,0 0 26</inkml:trace>
  <inkml:trace contextRef="#ctx0" brushRef="#br0" timeOffset="537315.0343">16870 12913 100,'0'0'127,"0"0"-13,0 0-17,0 0-21,0 0-1,0 0 24,0 0-70,0 0-4,0 0-19,0 0-14,0 0-36,0 0-21,0 0-136,0 0 61</inkml:trace>
  <inkml:trace contextRef="#ctx0" brushRef="#br0" timeOffset="538551.0347">16431 4724 154,'0'0'498,"9"-4"-177,-9 4-139,0 0-99,9-5-17,-9 5-33,0 0 13,0 0-28,10 5 20,-10-5 6,4 9 35,-2 11 74,0-3-70,-2 1 25,-2 7-32,1 2-20,0 7-7,0 1-5,-2 2-1,2-2-11,-1 0-55,0 2 56,1-4-57,-1-5 63,2 0-62,0-3 57,-1-2-65,1-3 61,-1-1-62,1-2 63,0-5-52,-2 2 63,2-14-14,0 20 117,0-20-32,-1 14 15,1-14-91,0 0 17,0 0-81,4-11 58,-3-3-12,3-25 5,-1 12-18,-1-5 19,1-3-20,-1-3 12,2-5-15,0 0 22,-2 8 0,2-1 27,-1 3 14,1 1 22,-2 5-19,2 2-9,0 0-10,1 3-58,7-21 39,-3 23 7,5-2-9,1 1-6,3 2-1,0 2-10,0 2 0,-1 3-4,5-3-3,-1 5-1,-2-1-11,1 3-28,1 1-41,2-1-47,-4 4-66,1-1-54,-2 2-56,0 2-52,-3 1-321,-3 1-182</inkml:trace>
  <inkml:trace contextRef="#ctx0" brushRef="#br0" timeOffset="538902.0403">16571 5000 238,'-4'11'474,"1"3"129,3-14-396,3 11-31,-3-11-23,13 5-12,-13-5-17,23-1-30,-7-2 2,3-2-26,4 0-9,1-2-31,4-3-45,4-2-67,4-2-82,1-3-102,0 0-343,0-3-121</inkml:trace>
  <inkml:trace contextRef="#ctx0" brushRef="#br0" timeOffset="539016.0291">17338 4440 437,'0'0'368,"0"0"-114,0 0-26,0 0-72,-9 30 129,1-11-200,1 3 45,-3 8-24,1 1-7,-1 8-13,-1-1-8,3 1-18,3-5-8,-1 0-11,4 0-8,2-5-9,1 0-27,1 2-32,5-1-25,11 21-223,-6-29 51,1-5-89,0-6-177,4-4 9</inkml:trace>
  <inkml:trace contextRef="#ctx0" brushRef="#br0" timeOffset="539386.0343">17801 4442 54,'0'0'519,"11"-2"-154,-11 2-77,7 10-68,-5 1-43,-1 6-80,1 2 44,-1 7-91,-1 1 49,0 2-16,0 5-17,0 0-10,0-4-11,0-1-19,0 26 18,0-31-25,0-2-9,0-2 3,0-2-3,0-1-1,0-2 2,-1-2 19,1-2 47,0-11 54,-3 19 2,3-19-44,-6 8-31,6-8-12,-13-3-8,-1-14 11,5 1-40,0-5-21,3-7-15,1-4-5,2-1-54,2-4 72,2 1 8,2-1 11,0 3 11,3 0 34,1 1-12,1 5 10,1 0-29,1 4 14,14-17-3,-11 24-30,1 2 13,1 6-20,-2-1 17,0 3-17,0 4 15,-2 0-18,-11 3 19,22 3-21,-12 0 18,-1 3-13,-4 3 3,0 0 3,-1 3-2,-4 18-93,-4-9 18,-1 3-113,-5 1-57,-1 1-79,-1-1-363,-2 1-198</inkml:trace>
  <inkml:trace contextRef="#ctx0" brushRef="#br0" timeOffset="539758.0338">18132 4736 379,'0'0'540,"0"0"-131,17 0-104,-17 0 129,13 5-281,-13-5-18,8 8-17,-8-8 5,5 12-16,-5-12-18,1 17-14,-1-5-8,-2 2-15,-1 1-9,-3 2-5,-2 2-6,-2 1-7,-4 4-37,-17 22-190,13-24-26,-1-1-89,-1-3-434,2-1-262</inkml:trace>
  <inkml:trace contextRef="#ctx0" brushRef="#br0" timeOffset="540161.0356">18868 4350 448,'10'-8'501,"1"-4"164,-11 12-451,0 0-69,7-8-4,-7 8-56,0 0 9,-12 10-46,3 0 15,-3 0-36,0 6-6,-4 4-2,0 0 8,1 4-55,-1 2 61,1 0-58,-14 33 98,17-31-46,2 0 2,1-2-5,3-2-5,-1-2-5,3-2 0,2-3-2,1-1 11,1-2 8,1-2 3,0-1 8,3-1 5,2-1 5,2-5 1,15-1 22,-9-6-39,3-3-7,2-4-4,5-4-5,-2-6-11,3-6-64,1-4 52,0-2-12,-4-3-1,-1-1 19,-2 0-8,-3 1 29,-4 6 6,-3 3 17,-1 4-26,-1 1 0,-3 4-63,0 3-54,-3 2-130,-1 12-44,-2-14-25,2 14-85,-14-6-218,14 6-112</inkml:trace>
  <inkml:trace contextRef="#ctx0" brushRef="#br0" timeOffset="540264.0403">18645 4578 249,'8'-11'353,"0"1"-47,-2 1-10,2 0-38,-2 2-31,2 1-35,7-6 102,-15 12-178,17-7-11,-17 7-3,16-1-15,-16 1-1,18 3-10,-9 0-7,0 3-12,3 1-53,-1 2 45,0-1-56,0 0 55,-1 2-9,3 1-10,9 8 17,-11-10-24,1 0-2,4 0-3,2-1-5,2 0-38,3-2-50,1-2-63,2-2-70,1-2-69,1-3-107,3-2-257,0-4-154</inkml:trace>
  <inkml:trace contextRef="#ctx0" brushRef="#br0" timeOffset="540621.0466">19611 4224 294,'0'0'433,"18"7"-102,-10 0-8,0 4-70,-2 2 30,3 5-58,-1 1-28,-2 4-33,-1 1-25,0 1-20,1 4-55,-4 3 43,-5 31 44,-3-30-91,-4 6-36,-4-2-81,-4 1-135,-4-3-146,-3-1-477,-2-4-349</inkml:trace>
  <inkml:trace contextRef="#ctx0" brushRef="#br0" timeOffset="542429.0356">20220 4257 294,'0'0'314,"0"0"-83,0 0-8,-9 5-46,9-5 17,0 0-44,0 0 147,0 0-136,-12 2-30,12-2 13,0 0-37,0 0 6,0 0-29,0 0 7,0 0-35,0 0 4,0 0-29,0 0 5,0 0-24,0 0 10,0 0-11,14 6 53,-14-6-20,21 0-17,-7 0 20,5-3-9,1 3 15,2-1-15,4-2 14,0 1-14,0-1 15,-2 0-24,2 1-1,-2-2-1,-2 1 12,-3 1-21,19-1 18,-25 0-14,1 0-16,-2 3 13,-1-1-18,-11 1 10,18-3-40,-18 3-14,13-3-52,-13 3-4,0 0-53,16-2-14,-16 2-86,0 0-63,0 0-108,0 0-225,0 0-158</inkml:trace>
  <inkml:trace contextRef="#ctx0" brushRef="#br0" timeOffset="543700.9834">20195 4475 124,'0'0'264,"0"0"-43,0 0-48,0 0 136,0 0-155,0 0-46,0 0-10,0 0-8,0 0 0,0 0-18,0 0 1,-10 3-3,10-3-3,0 0 6,0 0-1,0 0 5,0 0-1,0 0 3,0 0 52,0 0-71,0 0-8,0 0-1,0 0-3,0 0-1,0 0-4,0 0 0,0 0-6,0 0 8,0 0-1,0 0 2,0 0 3,0 0 2,0 0 0,0 0 63,0 0-56,0 0-2,0 0-6,0 0-5,0 0-4,0 0-3,0 0-7,0 0-2,0 0-3,0 0 1,0 0-2,0 0-3,0 0 1,0 0-1,0 0-1,0 0 4,0 0-1,0 0 2,0 0-7,0 0-1,0 0-2,0 0 1,0 0 5,0 0 2,0 0-3,0 0 4,0 0 2,0 0-4,0 0 3,0 0 21,0 0-25,0 0-2,0 0-3,0 0-2,0 0-4,0 0-1,0 0 0,0 0-1,0 0 3,0 0-2,0 0-5,0 0-1,0 0 12,0 0-61,0 0 75,0 0-21,0 0-14,0 0 16,0 0-3,0 0 3,0 0-2,0 0-1,0 0 4,0 0 3,0 0-53,0 0 70,0 0-52,0 0 62,0 0-48,0 0 60,0 0 2,0 0-52,0 0 51,0 0-53,0 0 47,0 0-47,0 0 52,0 0-58,0 0 61,0 0-63,0 0 50,0 0-58,0 0 52,0 0-56,0 0 51,0 0-58,0 0 55,0 0-54,0 0 53,0 0-55,0 0 48,0 0-43,0 0 50,0 0-51,0 0 50,0 0-52,0 0 52,0 0-50,0 0 59,0 0-25,0 0-32,0 0 55,0 0-54,0 0 60,0 0-64,0 0 49,0 0-50,0 0 56,0 0-53,0 0 51,0 0-56,0 0 51,0 0-54,0 0 54,0 0-28,0 0-27,0 0 58,0 0-58,0 0 50,0 0-42,0 0 44,0 0-49,0 0 58,0 0-54,0 0 53,0 0-59,0 0 56,0 0-54,0 0 59,0 0-31,0 0-26,0 0 53,0 0-52,0 0 51,0 0-41,0 0 45,0 0-64,0 0 71,0 0-49,0 0 48,0 0-72,0 0 70,0 0-48,0 0 48,0 0-48,0 0 48,0 0-43,0 0 47,0 0-45,0 0 42,0 0-42,0 0 42,0 0-44,0 0 39,0 0-38,0 0 34,0 0-34,0 0 33,0 0-34,0 0 31,0 0 1,0 0-36,0 0 22,0 0-21,0 0 35,0 0-39,0 0 38,0 0-42,0 0 40,0 0-37,0 0 37,0 0-39,0 0 37,0 0-38,0 0 17,0 0 12,0 0-32,0 0 31,0 0-42,0 0 30,0 0-51,0 0 42,0 0-61,0 0 49,0 0-54,0 0 54,0 0-50,0 0 51,0 0-47,0 0-33,0 0 81,10-6-59,-10 6 55,0 0-3,0 0-6,0 0-5,12-2-7,-12 2-9,0 0-7,0 0-1,0 0-1,9-4 6,-9 4-1,0 0 2,0 0 1,0 0-5,0 0-11,0 0-9,0 0-23,9-3-17,-9 3-29,0 0-27,0 0-23,0 0-32,0 0-13,0 0-52,0 0-39,0 0-192,0 0-32</inkml:trace>
  <inkml:trace contextRef="#ctx0" brushRef="#br0" timeOffset="544458.9826">20318 4497 104,'0'0'330,"0"0"-67,0 0-36,-5 2 174,5-2-233,0 0 19,0 0-48,0 0 0,-12 1-6,12-1-4,0 0-11,0 0-15,0 0-11,0 0-4,0 0-2,0 0-9,0 0-16,0 0-4,0 0 37,0 0-57,0 0 1,0 0-5,0 0-8,0 0 2,0 0 3,0 0 5,-12 1-3,12-1 3,0 0 0,0 0-2,0 0 1,0 0 1,0 0 0,0 0 0,0 0 1,0 0-1,0 0-3,0 0 0,0 0 3,0 0-2,0 0-1,0 0 1,0 0-1,0 0-5,0 0-1,0 0-4,0 0-2,0 0-4,-7 0 9,7 0-15,0 0 1,0 0 0,0 0-2,0 0 4,0 0 4,0 0-1,0 0-56,0 0 58,0 0-53,0 0 55,0 0-59,0 0 54,0 0-58,0 0 36,19-2 31,-7-1-3,6 0-3,6-1-3,0 0-4,3 1-2,5-1-1,1-2 0,-4 2-12,0 2 10,-1-3 0,-1 2-4,-3-1 2,0 0-2,13 0 6,-20 1-7,-3 1 9,-2 1 6,-12 1 6,20-3 5,-20 3-4,14-3-5,-14 3 8,0 0-11,17-2-6,-17 2-3,0 0-5,0 0-6,11 0-15,-11 0-34,0 0-44,0 0-46,0 0-24,0 0-60,-10 4-40,10-4-33,0 0-21,-8 7-58,8-7-328,0 0-214</inkml:trace>
  <inkml:trace contextRef="#ctx0" brushRef="#br0" timeOffset="544879.9787">21246 4066 372,'0'0'343,"0"0"-9,0 0-70,7-7 9,-7 7-32,0 0 7,0 0-37,0 0-8,6-8-38,-6 8-5,0 0-32,0 0-7,0 0-38,0 0 38,8-5-87,-8 5-37,0 0 15,0 0-17,4 13 16,-4-13-17,3 22 19,-1-5-14,-2 2 19,2 6-15,-2 3 17,-2 6-22,1 0 14,-2 0-1,0-2-5,0 2-50,-1-1 60,2-8-52,1 2 57,-2-4-2,2 1-3,-1-5-3,1-2-14,0 0-34,0-4-30,-1-1-22,2-12-15,-1 19 3,1-19-7,0 8-486,0-8-142,0 0-239</inkml:trace>
  <inkml:trace contextRef="#ctx0" brushRef="#br0" timeOffset="545433.9768">20963 3956 148,'-12'-1'271,"12"1"-48,0 0-33,0 0-27,0 0 22,0 0-47,0 0 115,0 0-118,-12-2-47,12 2 25,0 0-37,0 0 28,0 0-33,0 0 29,0 0-33,0 0 20,0 0-10,0 0-17,0 0-24,0 0 18,0 0-27,0 0 41,0 0-48,0 0-16,0 0 18,0 0-26,0 0 26,0 0 0,12-3 6,-12 3-29,20 0 43,-7 0-10,6-1 15,0 0-12,3-2 17,5 1-3,1-2 21,8 0-19,1-1 21,7 0 5,1-2 16,0 2-16,0-2 14,-9 3 20,0-1 6,-3 0 15,-4 1 6,-4 0-42,-2 0 61,-4 2-62,-1-1 51,12-1 111,-19 1-156,-11 3 21,22-2-33,-22 2 13,14-3-27,-14 3 2,14-1-30,-14 1 2,10-3-21,-10 3 6,0 0-31,14-1 1,-14 1-49,0 0 5,14-3-170,-14 3 2,0 0 5,0 0-42,0 0-34,13 0-24,-13 0 10,0 0 52,0 0 27,10 7-54,-10-7-6,0 0-41,7 6-14,-7-6-351,0 0-187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4E869-DD2B-4CFC-A58E-2672D21C97A1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044F9-105B-470C-A8B6-A91C8409B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044F9-105B-470C-A8B6-A91C8409B6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7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0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6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7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8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3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2DF28-C2D3-4EA6-A6F7-2FECF83F2E12}" type="datetimeFigureOut">
              <a:rPr lang="en-US" smtClean="0"/>
              <a:t>31-Dec-20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4624-060A-47F2-A84E-971C1CAD3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3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Ramalingaswamy Cheruku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300" y="174054"/>
            <a:ext cx="10515600" cy="5888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Disjunction (</a:t>
            </a:r>
            <a:r>
              <a:rPr lang="en-US" b="1" dirty="0" smtClean="0">
                <a:solidFill>
                  <a:srgbClr val="FF0000"/>
                </a:solidFill>
              </a:rPr>
              <a:t>inclusive 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94" y="829335"/>
            <a:ext cx="1142317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Connective </a:t>
            </a:r>
            <a:r>
              <a:rPr lang="en-US" sz="2000" i="1" dirty="0"/>
              <a:t>or </a:t>
            </a:r>
            <a:r>
              <a:rPr lang="en-US" sz="2000" dirty="0"/>
              <a:t>in a disjunction corresponds to one of the two ways the </a:t>
            </a:r>
            <a:r>
              <a:rPr lang="en-US" sz="2000" dirty="0" smtClean="0"/>
              <a:t>word </a:t>
            </a:r>
            <a:r>
              <a:rPr lang="en-US" sz="2000" i="1" dirty="0" smtClean="0"/>
              <a:t>or </a:t>
            </a:r>
            <a:r>
              <a:rPr lang="en-US" sz="2000" dirty="0"/>
              <a:t>is used in English, namely, as an </a:t>
            </a:r>
            <a:r>
              <a:rPr lang="en-US" sz="2000" b="1" dirty="0">
                <a:solidFill>
                  <a:srgbClr val="FF0000"/>
                </a:solidFill>
              </a:rPr>
              <a:t>inclusive or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 </a:t>
            </a:r>
            <a:r>
              <a:rPr lang="en-US" sz="2000" dirty="0" smtClean="0"/>
              <a:t>disjunction </a:t>
            </a:r>
            <a:r>
              <a:rPr lang="en-US" sz="2000" dirty="0"/>
              <a:t>is true when at least one of </a:t>
            </a:r>
            <a:r>
              <a:rPr lang="en-US" sz="2000" dirty="0" smtClean="0"/>
              <a:t>the two </a:t>
            </a:r>
            <a:r>
              <a:rPr lang="en-US" sz="2000" dirty="0"/>
              <a:t>propositions is true. For instance, the inclusive or is being used in the </a:t>
            </a:r>
            <a:r>
              <a:rPr lang="en-US" sz="2000" dirty="0" smtClean="0"/>
              <a:t>statement.</a:t>
            </a:r>
          </a:p>
          <a:p>
            <a:endParaRPr lang="en-US" sz="2000" dirty="0" smtClean="0"/>
          </a:p>
          <a:p>
            <a:r>
              <a:rPr lang="en-US" sz="1800" dirty="0"/>
              <a:t>Here, we mean that students who have taken both calculus and computer science can take </a:t>
            </a:r>
            <a:r>
              <a:rPr lang="en-US" sz="1800" dirty="0" smtClean="0"/>
              <a:t>the class</a:t>
            </a:r>
            <a:r>
              <a:rPr lang="en-US" sz="1800" dirty="0"/>
              <a:t>, as well as the students who have taken only one of the two </a:t>
            </a:r>
            <a:r>
              <a:rPr lang="en-US" sz="1800" dirty="0" smtClean="0"/>
              <a:t>subjects.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exclusive </a:t>
            </a:r>
            <a:r>
              <a:rPr lang="en-US" sz="1800" b="1" dirty="0" smtClean="0">
                <a:solidFill>
                  <a:srgbClr val="FF0000"/>
                </a:solidFill>
              </a:rPr>
              <a:t>or :  “</a:t>
            </a:r>
            <a:r>
              <a:rPr lang="en-US" sz="1800" dirty="0"/>
              <a:t>Students who have taken calculus or computer science, but not both, can enroll in </a:t>
            </a:r>
            <a:r>
              <a:rPr lang="en-US" sz="1800" dirty="0" smtClean="0"/>
              <a:t>this class.</a:t>
            </a:r>
            <a:r>
              <a:rPr lang="en-US" sz="1800" b="1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sz="1800" dirty="0"/>
              <a:t>Here, we mean that students who have taken both calculus and a computer science course </a:t>
            </a:r>
            <a:r>
              <a:rPr lang="en-US" sz="1800" dirty="0" smtClean="0"/>
              <a:t>cannot take </a:t>
            </a:r>
            <a:r>
              <a:rPr lang="en-US" sz="1800" dirty="0"/>
              <a:t>the class. Only those who have taken exactly one of the two courses can take the class.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92" y="2171110"/>
            <a:ext cx="4772691" cy="304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41" y="4417828"/>
            <a:ext cx="2324424" cy="196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92" y="4427354"/>
            <a:ext cx="235300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disjunction of </a:t>
            </a:r>
            <a:r>
              <a:rPr lang="en-US" sz="1800" i="1" dirty="0"/>
              <a:t>p </a:t>
            </a:r>
            <a:r>
              <a:rPr lang="en-US" sz="1800" dirty="0"/>
              <a:t>and 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i="1" dirty="0"/>
              <a:t>p </a:t>
            </a:r>
            <a:r>
              <a:rPr lang="en-US" sz="1800" dirty="0"/>
              <a:t>∨ </a:t>
            </a:r>
            <a:r>
              <a:rPr lang="en-US" sz="1800" i="1" dirty="0"/>
              <a:t>q</a:t>
            </a:r>
            <a:r>
              <a:rPr lang="en-US" sz="1800" dirty="0"/>
              <a:t>, is the </a:t>
            </a:r>
            <a:r>
              <a:rPr lang="en-US" sz="1800" dirty="0" smtClean="0"/>
              <a:t>proposition</a:t>
            </a:r>
          </a:p>
          <a:p>
            <a:r>
              <a:rPr lang="en-US" sz="1800" dirty="0"/>
              <a:t>“Rebecca’s PC has at least 16 GB free hard disk space</a:t>
            </a:r>
            <a:r>
              <a:rPr lang="en-US" sz="1800" dirty="0">
                <a:solidFill>
                  <a:srgbClr val="FF0000"/>
                </a:solidFill>
              </a:rPr>
              <a:t>, or </a:t>
            </a:r>
            <a:r>
              <a:rPr lang="en-US" sz="1800" dirty="0"/>
              <a:t>the processor in Rebecca’s </a:t>
            </a:r>
            <a:r>
              <a:rPr lang="en-US" sz="1800" dirty="0" smtClean="0"/>
              <a:t>PC runs </a:t>
            </a:r>
            <a:r>
              <a:rPr lang="en-US" sz="1800" dirty="0"/>
              <a:t>faster than 1 GHz</a:t>
            </a:r>
            <a:r>
              <a:rPr lang="en-US" sz="1800" dirty="0" smtClean="0"/>
              <a:t>.”</a:t>
            </a:r>
          </a:p>
          <a:p>
            <a:pPr marL="0" indent="0" algn="just">
              <a:buNone/>
            </a:pPr>
            <a:r>
              <a:rPr lang="en-US" sz="1800" dirty="0"/>
              <a:t>This proposition is true when Rebecca’s PC has at least 16 GB free hard disk space, when </a:t>
            </a:r>
            <a:r>
              <a:rPr lang="en-US" sz="1800" dirty="0" smtClean="0"/>
              <a:t>the PC’s </a:t>
            </a:r>
            <a:r>
              <a:rPr lang="en-US" sz="1800" dirty="0"/>
              <a:t>processor runs faster than 1 GHz, and when both conditions are true. It is false when </a:t>
            </a:r>
            <a:r>
              <a:rPr lang="en-US" sz="1800" dirty="0" smtClean="0"/>
              <a:t>both of </a:t>
            </a:r>
            <a:r>
              <a:rPr lang="en-US" sz="1800" dirty="0"/>
              <a:t>these conditions are false, that is, when Rebecca’s PC has less than 16 GB free hard </a:t>
            </a:r>
            <a:r>
              <a:rPr lang="en-US" sz="1800" dirty="0" smtClean="0"/>
              <a:t>disk space </a:t>
            </a:r>
            <a:r>
              <a:rPr lang="en-US" sz="1800" dirty="0"/>
              <a:t>and the processor in her PC runs at 1 GHz or slower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570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Exclusive 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734" y="1789614"/>
            <a:ext cx="8698043" cy="871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29" y="3444716"/>
            <a:ext cx="235300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The statement </a:t>
            </a:r>
            <a:r>
              <a:rPr lang="en-US" sz="1800" i="1" dirty="0" smtClean="0"/>
              <a:t>p </a:t>
            </a:r>
            <a:r>
              <a:rPr lang="en-US" sz="1800" dirty="0" smtClean="0"/>
              <a:t>→ </a:t>
            </a:r>
            <a:r>
              <a:rPr lang="en-US" sz="1800" i="1" dirty="0" smtClean="0"/>
              <a:t>q </a:t>
            </a:r>
            <a:r>
              <a:rPr lang="en-US" sz="1800" dirty="0" smtClean="0"/>
              <a:t>is called a conditional statement because </a:t>
            </a:r>
            <a:r>
              <a:rPr lang="en-US" sz="1800" i="1" dirty="0" smtClean="0"/>
              <a:t>p </a:t>
            </a:r>
            <a:r>
              <a:rPr lang="en-US" sz="1800" dirty="0" smtClean="0"/>
              <a:t>→ </a:t>
            </a:r>
            <a:r>
              <a:rPr lang="en-US" sz="1800" i="1" dirty="0" smtClean="0"/>
              <a:t>q </a:t>
            </a:r>
            <a:r>
              <a:rPr lang="en-US" sz="1800" dirty="0" smtClean="0"/>
              <a:t>asserts that </a:t>
            </a:r>
            <a:r>
              <a:rPr lang="en-US" sz="1800" i="1" dirty="0" smtClean="0"/>
              <a:t>q </a:t>
            </a:r>
            <a:r>
              <a:rPr lang="en-US" sz="1800" dirty="0" smtClean="0"/>
              <a:t>is true on the condition that </a:t>
            </a:r>
            <a:r>
              <a:rPr lang="en-US" sz="1800" i="1" dirty="0" smtClean="0"/>
              <a:t>p </a:t>
            </a:r>
            <a:r>
              <a:rPr lang="en-US" sz="1800" dirty="0" smtClean="0"/>
              <a:t>holds. A conditional statement is also called an </a:t>
            </a:r>
            <a:r>
              <a:rPr lang="en-US" sz="1800" b="1" dirty="0" smtClean="0">
                <a:solidFill>
                  <a:srgbClr val="FF0000"/>
                </a:solidFill>
              </a:rPr>
              <a:t>implication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34" y="1825625"/>
            <a:ext cx="7459116" cy="1238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90" y="4001294"/>
            <a:ext cx="3048425" cy="2438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8126" y="4002548"/>
            <a:ext cx="7487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Note that the statement </a:t>
            </a:r>
            <a:r>
              <a:rPr lang="en-US" b="0" i="1" u="none" strike="noStrike" baseline="0" dirty="0" smtClean="0">
                <a:latin typeface="MTMI"/>
              </a:rPr>
              <a:t>p </a:t>
            </a:r>
            <a:r>
              <a:rPr lang="en-US" b="0" i="0" u="none" strike="noStrike" baseline="0" dirty="0" smtClean="0">
                <a:latin typeface="MTSYN"/>
              </a:rPr>
              <a:t>→ </a:t>
            </a:r>
            <a:r>
              <a:rPr lang="en-US" b="0" i="1" u="none" strike="noStrike" baseline="0" dirty="0" smtClean="0">
                <a:latin typeface="MTMI"/>
              </a:rPr>
              <a:t>q 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is true when both </a:t>
            </a:r>
            <a:r>
              <a:rPr lang="en-US" b="0" i="1" u="none" strike="noStrike" baseline="0" dirty="0" smtClean="0">
                <a:latin typeface="MTMI"/>
              </a:rPr>
              <a:t>p 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and </a:t>
            </a:r>
            <a:r>
              <a:rPr lang="en-US" b="0" i="1" u="none" strike="noStrike" baseline="0" dirty="0" smtClean="0">
                <a:latin typeface="MTMI"/>
              </a:rPr>
              <a:t>q 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are true and when </a:t>
            </a:r>
            <a:r>
              <a:rPr lang="en-US" b="0" i="1" u="none" strike="noStrike" baseline="0" dirty="0" smtClean="0">
                <a:latin typeface="MTMI"/>
              </a:rPr>
              <a:t>p 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is false (no matter what truth value </a:t>
            </a:r>
            <a:r>
              <a:rPr lang="en-US" b="0" i="1" u="none" strike="noStrike" baseline="0" dirty="0" smtClean="0">
                <a:latin typeface="MTMI"/>
              </a:rPr>
              <a:t>q 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has)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645360" y="4641480"/>
              <a:ext cx="5136480" cy="1958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320" y="4636080"/>
                <a:ext cx="5145120" cy="19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4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Because conditional statements play such an essential role in mathematical reasoning, </a:t>
            </a:r>
            <a:r>
              <a:rPr lang="en-US" sz="1800" dirty="0" smtClean="0"/>
              <a:t>a variety </a:t>
            </a:r>
            <a:r>
              <a:rPr lang="en-US" sz="1800" dirty="0"/>
              <a:t>of terminology is used to express </a:t>
            </a:r>
            <a:r>
              <a:rPr lang="en-US" sz="1800" i="1" dirty="0"/>
              <a:t>p </a:t>
            </a:r>
            <a:r>
              <a:rPr lang="en-US" sz="1800" dirty="0"/>
              <a:t>→ </a:t>
            </a:r>
            <a:r>
              <a:rPr lang="en-US" sz="1800" i="1" dirty="0"/>
              <a:t>q</a:t>
            </a:r>
            <a:r>
              <a:rPr lang="en-US" sz="18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2557341"/>
            <a:ext cx="6677957" cy="174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57" y="5062574"/>
            <a:ext cx="4429743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3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5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2764"/>
            <a:ext cx="10515600" cy="504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i="1" dirty="0" smtClean="0"/>
              <a:t>p</a:t>
            </a:r>
            <a:r>
              <a:rPr lang="en-US" sz="1800" dirty="0" smtClean="0"/>
              <a:t> : “</a:t>
            </a:r>
            <a:r>
              <a:rPr lang="en-US" sz="1800" dirty="0"/>
              <a:t>Maria learns discrete mathematics” </a:t>
            </a:r>
          </a:p>
          <a:p>
            <a:pPr marL="0" indent="0">
              <a:buNone/>
            </a:pPr>
            <a:r>
              <a:rPr lang="en-US" sz="1800" i="1" dirty="0" smtClean="0"/>
              <a:t>q:</a:t>
            </a:r>
            <a:r>
              <a:rPr lang="en-US" sz="1800" dirty="0"/>
              <a:t> </a:t>
            </a:r>
            <a:r>
              <a:rPr lang="en-US" sz="1800" dirty="0" smtClean="0"/>
              <a:t> </a:t>
            </a:r>
            <a:r>
              <a:rPr lang="en-US" sz="1800" dirty="0"/>
              <a:t>“Maria </a:t>
            </a:r>
            <a:r>
              <a:rPr lang="en-US" sz="1800" dirty="0" smtClean="0"/>
              <a:t>will  find </a:t>
            </a:r>
            <a:r>
              <a:rPr lang="en-US" sz="1800" dirty="0"/>
              <a:t>a good job.”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i="1" dirty="0"/>
              <a:t>p </a:t>
            </a:r>
            <a:r>
              <a:rPr lang="en-US" sz="1800" dirty="0"/>
              <a:t>→ </a:t>
            </a:r>
            <a:r>
              <a:rPr lang="en-US" sz="1800" i="1" dirty="0"/>
              <a:t>q </a:t>
            </a:r>
            <a:r>
              <a:rPr lang="en-US" sz="1800" dirty="0"/>
              <a:t>as a statement in </a:t>
            </a:r>
            <a:r>
              <a:rPr lang="en-US" sz="1800" dirty="0" smtClean="0"/>
              <a:t>English</a:t>
            </a:r>
            <a:endParaRPr lang="en-US" sz="1800" dirty="0"/>
          </a:p>
          <a:p>
            <a:r>
              <a:rPr lang="en-US" sz="1800" dirty="0"/>
              <a:t>“If Maria learns discrete mathematics, then she will find a good job</a:t>
            </a:r>
            <a:r>
              <a:rPr lang="en-US" sz="1800" dirty="0" smtClean="0"/>
              <a:t>.”</a:t>
            </a:r>
          </a:p>
          <a:p>
            <a:r>
              <a:rPr lang="en-US" sz="1800" dirty="0"/>
              <a:t>“Maria will find a good job when she learns discrete mathematics</a:t>
            </a:r>
            <a:r>
              <a:rPr lang="en-US" sz="1800" dirty="0" smtClean="0"/>
              <a:t>.”</a:t>
            </a:r>
          </a:p>
          <a:p>
            <a:r>
              <a:rPr lang="en-US" sz="1800" dirty="0"/>
              <a:t>“For Maria to get a good job, it is sufficient for her to learn discrete mathematics.”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8240" y="1504800"/>
              <a:ext cx="9157320" cy="1750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920" y="1501560"/>
                <a:ext cx="9165240" cy="17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8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865" y="1869648"/>
            <a:ext cx="6887536" cy="1533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40" y="3108071"/>
            <a:ext cx="3210373" cy="295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332" y="3711112"/>
            <a:ext cx="809738" cy="200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455" y="3582347"/>
            <a:ext cx="2800741" cy="400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780" y="4278915"/>
            <a:ext cx="704948" cy="238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969" y="4356679"/>
            <a:ext cx="5630061" cy="219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760760" y="1924560"/>
              <a:ext cx="7292880" cy="4372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6800" y="1918440"/>
                <a:ext cx="7300440" cy="43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5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proposition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Basic </a:t>
            </a:r>
            <a:r>
              <a:rPr lang="en-US" sz="1800" dirty="0"/>
              <a:t>building blocks of logic—propositions</a:t>
            </a:r>
            <a:r>
              <a:rPr lang="en-US" sz="1800" dirty="0" smtClean="0"/>
              <a:t>. A </a:t>
            </a:r>
            <a:r>
              <a:rPr lang="en-US" sz="1800" b="1" dirty="0"/>
              <a:t>proposition </a:t>
            </a:r>
            <a:r>
              <a:rPr lang="en-US" sz="1800" dirty="0"/>
              <a:t>is a declarative sentence (that is, a sentence that declares a fact) that is either </a:t>
            </a:r>
            <a:r>
              <a:rPr lang="en-US" sz="1800" dirty="0" smtClean="0"/>
              <a:t>true or </a:t>
            </a:r>
            <a:r>
              <a:rPr lang="en-US" sz="1800" dirty="0"/>
              <a:t>false, but not both.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3" y="2895826"/>
            <a:ext cx="5496692" cy="1562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3" y="4919488"/>
            <a:ext cx="2791215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1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Note that the way we have defined conditional statements is more general than the </a:t>
            </a:r>
            <a:r>
              <a:rPr lang="en-US" sz="1800" dirty="0" smtClean="0"/>
              <a:t>meaning attached </a:t>
            </a:r>
            <a:r>
              <a:rPr lang="en-US" sz="1800" dirty="0"/>
              <a:t>to such statements in the English language. </a:t>
            </a:r>
            <a:endParaRPr lang="en-US" sz="1800" dirty="0" smtClean="0"/>
          </a:p>
          <a:p>
            <a:r>
              <a:rPr lang="en-US" sz="1800" dirty="0" smtClean="0"/>
              <a:t>For </a:t>
            </a:r>
            <a:r>
              <a:rPr lang="en-US" sz="1800" dirty="0"/>
              <a:t>instance, the conditional statement </a:t>
            </a:r>
            <a:r>
              <a:rPr lang="en-US" sz="1800" dirty="0" smtClean="0"/>
              <a:t>“</a:t>
            </a:r>
            <a:r>
              <a:rPr lang="en-US" sz="1800" dirty="0"/>
              <a:t>If it is sunny, then we will go to the beach</a:t>
            </a:r>
            <a:r>
              <a:rPr lang="en-US" sz="1800" dirty="0" smtClean="0"/>
              <a:t>.” </a:t>
            </a:r>
            <a:r>
              <a:rPr lang="en-US" sz="1800" dirty="0"/>
              <a:t>are statements used in normal language where there is a relationship between the </a:t>
            </a:r>
            <a:r>
              <a:rPr lang="en-US" sz="1800" dirty="0" smtClean="0"/>
              <a:t>hypothesis and </a:t>
            </a:r>
            <a:r>
              <a:rPr lang="en-US" sz="1800" dirty="0"/>
              <a:t>the conclusion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“If Juan has a smartphone, then 2 + 3 = 5</a:t>
            </a:r>
            <a:r>
              <a:rPr lang="en-US" sz="1800" dirty="0" smtClean="0"/>
              <a:t>” </a:t>
            </a:r>
            <a:r>
              <a:rPr lang="en-US" sz="1800" dirty="0"/>
              <a:t>is true from the definition of a conditional statement, because its conclusion is true. (The </a:t>
            </a:r>
            <a:r>
              <a:rPr lang="en-US" sz="1800" dirty="0" smtClean="0"/>
              <a:t>truth value </a:t>
            </a:r>
            <a:r>
              <a:rPr lang="en-US" sz="1800" dirty="0"/>
              <a:t>of the hypothesis does not matter then</a:t>
            </a:r>
            <a:r>
              <a:rPr lang="en-US" sz="1800" dirty="0" smtClean="0"/>
              <a:t>.)</a:t>
            </a:r>
          </a:p>
          <a:p>
            <a:r>
              <a:rPr lang="en-US" sz="1800" dirty="0"/>
              <a:t>“If Juan has a smartphone, then 2 + 3 = 6</a:t>
            </a:r>
            <a:r>
              <a:rPr lang="en-US" sz="1800" dirty="0" smtClean="0"/>
              <a:t>” </a:t>
            </a:r>
            <a:r>
              <a:rPr lang="en-US" sz="1800" dirty="0"/>
              <a:t>is true if Juan does not have a smartphone, even though 2 + 3 = 6 is false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We would not </a:t>
            </a:r>
            <a:r>
              <a:rPr lang="en-US" sz="1800" dirty="0" smtClean="0"/>
              <a:t>use these </a:t>
            </a:r>
            <a:r>
              <a:rPr lang="en-US" sz="1800" dirty="0"/>
              <a:t>last two conditional statements in natural </a:t>
            </a:r>
            <a:r>
              <a:rPr lang="en-US" sz="1800" dirty="0" smtClean="0"/>
              <a:t>language, because there </a:t>
            </a:r>
            <a:r>
              <a:rPr lang="en-US" sz="1800" dirty="0"/>
              <a:t>is no relationship between the hypothesis and the conclusion in either statement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In </a:t>
            </a:r>
            <a:r>
              <a:rPr lang="en-US" sz="1800" dirty="0" smtClean="0"/>
              <a:t>mathematical reasoning</a:t>
            </a:r>
            <a:r>
              <a:rPr lang="en-US" sz="1800" dirty="0"/>
              <a:t>, we consider conditional statements of a more general sort than we use </a:t>
            </a:r>
            <a:r>
              <a:rPr lang="en-US" sz="1800" dirty="0" smtClean="0"/>
              <a:t>in English.</a:t>
            </a:r>
          </a:p>
          <a:p>
            <a:r>
              <a:rPr lang="en-US" sz="1800" dirty="0"/>
              <a:t>The mathematical concept of a conditional statement is independent of a </a:t>
            </a:r>
            <a:r>
              <a:rPr lang="en-US" sz="1800" dirty="0" smtClean="0"/>
              <a:t>cause-and effect relationship </a:t>
            </a:r>
            <a:r>
              <a:rPr lang="en-US" sz="1800" dirty="0"/>
              <a:t>between hypothesis and </a:t>
            </a:r>
            <a:r>
              <a:rPr lang="en-US" sz="1800" dirty="0" smtClean="0"/>
              <a:t>conclusion.</a:t>
            </a:r>
          </a:p>
          <a:p>
            <a:r>
              <a:rPr lang="en-US" sz="1800" dirty="0"/>
              <a:t>Propositional language is an </a:t>
            </a:r>
            <a:r>
              <a:rPr lang="en-US" sz="1800" dirty="0" smtClean="0"/>
              <a:t>artificial language</a:t>
            </a:r>
            <a:r>
              <a:rPr lang="en-US" sz="1800" dirty="0"/>
              <a:t>; we only parallel English usage to make it </a:t>
            </a:r>
            <a:r>
              <a:rPr lang="en-US" sz="1800" dirty="0">
                <a:solidFill>
                  <a:srgbClr val="FF0000"/>
                </a:solidFill>
              </a:rPr>
              <a:t>easy to use and remember</a:t>
            </a:r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7760" y="1021320"/>
              <a:ext cx="8751600" cy="502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0" y="1015560"/>
                <a:ext cx="876132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18840" y="267840"/>
              <a:ext cx="9097200" cy="484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720" y="262080"/>
                <a:ext cx="9111240" cy="48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6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CONVERSE, CONTRAPOSITIVE, AND INVERSE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form some new </a:t>
            </a:r>
            <a:r>
              <a:rPr lang="en-US" dirty="0" smtClean="0"/>
              <a:t>conditional statements </a:t>
            </a:r>
            <a:r>
              <a:rPr lang="en-US" dirty="0"/>
              <a:t>starting with a conditional statement </a:t>
            </a:r>
            <a:r>
              <a:rPr lang="en-US" i="1" dirty="0"/>
              <a:t>p </a:t>
            </a:r>
            <a:r>
              <a:rPr lang="en-US" dirty="0"/>
              <a:t>→ </a:t>
            </a:r>
            <a:r>
              <a:rPr lang="en-US" i="1" dirty="0"/>
              <a:t>q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converse</a:t>
            </a:r>
            <a:r>
              <a:rPr lang="en-US" b="1" dirty="0" smtClean="0"/>
              <a:t> </a:t>
            </a:r>
            <a:r>
              <a:rPr lang="en-US" dirty="0" smtClean="0"/>
              <a:t>of </a:t>
            </a:r>
            <a:r>
              <a:rPr lang="en-US" i="1" dirty="0" smtClean="0"/>
              <a:t>p </a:t>
            </a:r>
            <a:r>
              <a:rPr lang="en-US" dirty="0" smtClean="0"/>
              <a:t>→ </a:t>
            </a:r>
            <a:r>
              <a:rPr lang="en-US" i="1" dirty="0" smtClean="0"/>
              <a:t>q  is the </a:t>
            </a:r>
            <a:r>
              <a:rPr lang="en-US" dirty="0" smtClean="0"/>
              <a:t>proposition </a:t>
            </a:r>
            <a:r>
              <a:rPr lang="en-US" i="1" dirty="0">
                <a:solidFill>
                  <a:srgbClr val="FF0000"/>
                </a:solidFill>
              </a:rPr>
              <a:t>q </a:t>
            </a:r>
            <a:r>
              <a:rPr lang="en-US" dirty="0">
                <a:solidFill>
                  <a:srgbClr val="FF0000"/>
                </a:solidFill>
              </a:rPr>
              <a:t>→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contrapositive </a:t>
            </a:r>
            <a:r>
              <a:rPr lang="en-US" b="1" dirty="0" smtClean="0"/>
              <a:t> </a:t>
            </a:r>
            <a:r>
              <a:rPr lang="en-US" dirty="0"/>
              <a:t>of </a:t>
            </a:r>
            <a:r>
              <a:rPr lang="en-US" i="1" dirty="0"/>
              <a:t>p </a:t>
            </a:r>
            <a:r>
              <a:rPr lang="en-US" dirty="0"/>
              <a:t>→ </a:t>
            </a:r>
            <a:r>
              <a:rPr lang="en-US" i="1" dirty="0"/>
              <a:t>q </a:t>
            </a:r>
            <a:r>
              <a:rPr lang="en-US" dirty="0"/>
              <a:t>is the proposition </a:t>
            </a:r>
            <a:r>
              <a:rPr lang="en-US" dirty="0">
                <a:solidFill>
                  <a:srgbClr val="FF0000"/>
                </a:solidFill>
              </a:rPr>
              <a:t>￢</a:t>
            </a:r>
            <a:r>
              <a:rPr lang="en-US" i="1" dirty="0">
                <a:solidFill>
                  <a:srgbClr val="FF0000"/>
                </a:solidFill>
              </a:rPr>
              <a:t>q </a:t>
            </a:r>
            <a:r>
              <a:rPr lang="en-US" dirty="0">
                <a:solidFill>
                  <a:srgbClr val="FF0000"/>
                </a:solidFill>
              </a:rPr>
              <a:t>→￢</a:t>
            </a: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/>
              <a:t>The </a:t>
            </a:r>
            <a:r>
              <a:rPr lang="en-US" b="1" dirty="0" smtClean="0">
                <a:solidFill>
                  <a:srgbClr val="FF0000"/>
                </a:solidFill>
              </a:rPr>
              <a:t>inverse</a:t>
            </a:r>
            <a:r>
              <a:rPr lang="en-US" b="1" dirty="0" smtClean="0"/>
              <a:t> </a:t>
            </a:r>
            <a:r>
              <a:rPr lang="en-US" dirty="0" smtClean="0"/>
              <a:t>of </a:t>
            </a:r>
            <a:r>
              <a:rPr lang="en-US" i="1" dirty="0" smtClean="0"/>
              <a:t>p </a:t>
            </a:r>
            <a:r>
              <a:rPr lang="en-US" dirty="0" smtClean="0"/>
              <a:t>→ </a:t>
            </a:r>
            <a:r>
              <a:rPr lang="en-US" i="1" dirty="0" smtClean="0"/>
              <a:t>q  is the </a:t>
            </a:r>
            <a:r>
              <a:rPr lang="en-US" dirty="0" smtClean="0"/>
              <a:t>proposition </a:t>
            </a:r>
            <a:r>
              <a:rPr lang="en-US" dirty="0">
                <a:solidFill>
                  <a:srgbClr val="FF0000"/>
                </a:solidFill>
              </a:rPr>
              <a:t>￢</a:t>
            </a:r>
            <a:r>
              <a:rPr lang="en-US" i="1" dirty="0">
                <a:solidFill>
                  <a:srgbClr val="FF0000"/>
                </a:solidFill>
              </a:rPr>
              <a:t>p </a:t>
            </a:r>
            <a:r>
              <a:rPr lang="en-US" dirty="0">
                <a:solidFill>
                  <a:srgbClr val="FF0000"/>
                </a:solidFill>
              </a:rPr>
              <a:t>→￢</a:t>
            </a:r>
            <a:r>
              <a:rPr lang="en-US" i="1" dirty="0">
                <a:solidFill>
                  <a:srgbClr val="FF0000"/>
                </a:solidFill>
              </a:rPr>
              <a:t>q </a:t>
            </a:r>
            <a:r>
              <a:rPr lang="en-US" i="1" dirty="0" smtClean="0">
                <a:solidFill>
                  <a:srgbClr val="FF0000"/>
                </a:solidFill>
              </a:rPr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Imp: contrapositive </a:t>
            </a:r>
            <a:r>
              <a:rPr lang="en-US" dirty="0"/>
              <a:t>always has the same </a:t>
            </a:r>
            <a:r>
              <a:rPr lang="en-US" dirty="0" smtClean="0"/>
              <a:t>truth value </a:t>
            </a:r>
            <a:r>
              <a:rPr lang="en-US" dirty="0"/>
              <a:t>as </a:t>
            </a:r>
            <a:r>
              <a:rPr lang="en-US" i="1" dirty="0"/>
              <a:t>p </a:t>
            </a:r>
            <a:r>
              <a:rPr lang="en-US" dirty="0"/>
              <a:t>→ </a:t>
            </a:r>
            <a:r>
              <a:rPr lang="en-US" i="1" dirty="0"/>
              <a:t>q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76960" y="3111120"/>
              <a:ext cx="6690960" cy="1767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920" y="3105360"/>
                <a:ext cx="6704280" cy="17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83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99" y="1690687"/>
            <a:ext cx="6965274" cy="40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099" y="2066493"/>
            <a:ext cx="4667901" cy="1276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70" y="3718826"/>
            <a:ext cx="1448002" cy="333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570" y="4454668"/>
            <a:ext cx="1247949" cy="276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26880" y="0"/>
              <a:ext cx="10504080" cy="6507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0760" y="-5760"/>
                <a:ext cx="10522440" cy="65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98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7680" y="194760"/>
              <a:ext cx="11929680" cy="6053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560" y="188280"/>
                <a:ext cx="11943000" cy="606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05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053" y="2433599"/>
            <a:ext cx="6249272" cy="1743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50240" y="679320"/>
              <a:ext cx="9736920" cy="6176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200" y="673200"/>
                <a:ext cx="9748440" cy="61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0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Biconditionals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69" y="1831002"/>
            <a:ext cx="8649907" cy="1228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5331" y="3899426"/>
            <a:ext cx="34883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p </a:t>
            </a:r>
            <a:r>
              <a:rPr lang="en-US" dirty="0"/>
              <a:t>is necessary and sufficient for </a:t>
            </a:r>
            <a:r>
              <a:rPr lang="en-US" i="1" dirty="0"/>
              <a:t>q</a:t>
            </a:r>
            <a:r>
              <a:rPr lang="en-US" dirty="0"/>
              <a:t>”</a:t>
            </a:r>
          </a:p>
          <a:p>
            <a:r>
              <a:rPr lang="en-US" dirty="0"/>
              <a:t>“if </a:t>
            </a:r>
            <a:r>
              <a:rPr lang="en-US" i="1" dirty="0"/>
              <a:t>p </a:t>
            </a:r>
            <a:r>
              <a:rPr lang="en-US" dirty="0"/>
              <a:t>then </a:t>
            </a:r>
            <a:r>
              <a:rPr lang="en-US" i="1" dirty="0"/>
              <a:t>q</a:t>
            </a:r>
            <a:r>
              <a:rPr lang="en-US" dirty="0"/>
              <a:t>, and conversely”</a:t>
            </a:r>
          </a:p>
          <a:p>
            <a:r>
              <a:rPr lang="en-US" dirty="0"/>
              <a:t>“</a:t>
            </a:r>
            <a:r>
              <a:rPr lang="en-US" i="1" dirty="0"/>
              <a:t>p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q</a:t>
            </a:r>
            <a:r>
              <a:rPr lang="en-US" dirty="0"/>
              <a:t>.”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10" y="3230683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There are some other common ways to express </a:t>
            </a:r>
            <a:r>
              <a:rPr lang="en-US" b="0" i="1" u="none" strike="noStrike" baseline="0" dirty="0" smtClean="0">
                <a:latin typeface="MTMI"/>
              </a:rPr>
              <a:t>p </a:t>
            </a:r>
            <a:r>
              <a:rPr lang="en-US" b="0" i="0" u="none" strike="noStrike" baseline="0" dirty="0" smtClean="0">
                <a:latin typeface="MTSYN"/>
              </a:rPr>
              <a:t>↔ </a:t>
            </a:r>
            <a:r>
              <a:rPr lang="en-US" b="0" i="1" u="none" strike="noStrike" baseline="0" dirty="0" smtClean="0">
                <a:latin typeface="MTMI"/>
              </a:rPr>
              <a:t>q</a:t>
            </a:r>
            <a:r>
              <a:rPr lang="en-US" b="0" i="0" u="none" strike="noStrike" baseline="0" dirty="0" smtClean="0">
                <a:latin typeface="Times New Roman" panose="02020603050405020304" pitchFamily="18" charset="0"/>
              </a:rPr>
              <a:t>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90" y="3940369"/>
            <a:ext cx="3848637" cy="26006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863" y="4852751"/>
            <a:ext cx="6532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baseline="0" smtClean="0">
                <a:latin typeface="MTMI"/>
              </a:rPr>
              <a:t>p </a:t>
            </a:r>
            <a:r>
              <a:rPr lang="en-US" b="0" i="0" u="none" strike="noStrike" baseline="0" smtClean="0">
                <a:latin typeface="MTSYN"/>
              </a:rPr>
              <a:t>↔ </a:t>
            </a:r>
            <a:r>
              <a:rPr lang="en-US" b="0" i="1" u="none" strike="noStrike" baseline="0" smtClean="0">
                <a:latin typeface="MTMI"/>
              </a:rPr>
              <a:t>q </a:t>
            </a:r>
            <a:r>
              <a:rPr lang="en-US" b="0" i="0" u="none" strike="noStrike" baseline="0" smtClean="0">
                <a:latin typeface="Times New Roman" panose="02020603050405020304" pitchFamily="18" charset="0"/>
              </a:rPr>
              <a:t>uses the abbreviation “iff” for “if and only if.”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782" y="6081057"/>
            <a:ext cx="6955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Note that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p 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MTSYN"/>
              </a:rPr>
              <a:t>↔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q 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has exactly the same truth value as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(p 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MTSYN"/>
              </a:rPr>
              <a:t>→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q) 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MTSYN"/>
              </a:rPr>
              <a:t>∧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(q 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MTSYN"/>
              </a:rPr>
              <a:t>→ </a:t>
            </a:r>
            <a:r>
              <a:rPr lang="en-US" b="0" i="1" u="none" strike="noStrike" baseline="0" dirty="0" smtClean="0">
                <a:solidFill>
                  <a:srgbClr val="FF0000"/>
                </a:solidFill>
                <a:latin typeface="MTMI"/>
              </a:rPr>
              <a:t>p)</a:t>
            </a:r>
            <a:r>
              <a:rPr lang="en-US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38800" y="392400"/>
              <a:ext cx="9434160" cy="635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040" y="387000"/>
                <a:ext cx="9444600" cy="63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letters to denote </a:t>
            </a:r>
            <a:r>
              <a:rPr lang="en-US" b="1" dirty="0"/>
              <a:t>propositional variables </a:t>
            </a:r>
            <a:r>
              <a:rPr lang="en-US" dirty="0"/>
              <a:t>(or </a:t>
            </a:r>
            <a:r>
              <a:rPr lang="en-US" b="1" dirty="0"/>
              <a:t>statement variables</a:t>
            </a:r>
            <a:r>
              <a:rPr lang="en-US" dirty="0"/>
              <a:t>), that is, </a:t>
            </a:r>
            <a:r>
              <a:rPr lang="en-US" dirty="0" smtClean="0"/>
              <a:t>variables that </a:t>
            </a:r>
            <a:r>
              <a:rPr lang="en-US" dirty="0"/>
              <a:t>represent propositions, just as letters are used to denote numerical variables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EX: propositional </a:t>
            </a:r>
            <a:r>
              <a:rPr lang="en-US" dirty="0"/>
              <a:t>variables are </a:t>
            </a:r>
            <a:r>
              <a:rPr lang="en-US" i="1" dirty="0"/>
              <a:t>p, q, r, s, 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Tautology, contradiction, contingency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Tautology: A propositional function is always true</a:t>
            </a:r>
          </a:p>
          <a:p>
            <a:r>
              <a:rPr lang="en-US" dirty="0" smtClean="0"/>
              <a:t> contradiction: A propositional function is always false</a:t>
            </a:r>
          </a:p>
          <a:p>
            <a:r>
              <a:rPr lang="en-US" dirty="0" smtClean="0"/>
              <a:t>Contingency: A propositional function  neither Tautology nor  contradiction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0720" y="552600"/>
              <a:ext cx="11011320" cy="6305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7840" y="549000"/>
                <a:ext cx="11021400" cy="63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0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Tautology implication (=&gt;)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 tautologically implies Q” or p=&gt;q, </a:t>
            </a:r>
            <a:r>
              <a:rPr lang="en-US" dirty="0" smtClean="0">
                <a:solidFill>
                  <a:srgbClr val="FF0000"/>
                </a:solidFill>
              </a:rPr>
              <a:t>if q is true whenever p is true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If </a:t>
            </a:r>
            <a:r>
              <a:rPr lang="en-US" dirty="0" smtClean="0"/>
              <a:t>p=&gt;q then p-&gt;q is a tautology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Examples:  p=&gt; (p or q)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(p^ q) =&gt; (p&lt;-&gt;q)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p^q</a:t>
            </a:r>
            <a:r>
              <a:rPr lang="en-US" dirty="0" smtClean="0">
                <a:solidFill>
                  <a:srgbClr val="FF0000"/>
                </a:solidFill>
              </a:rPr>
              <a:t>) =&gt; q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960" y="1294200"/>
              <a:ext cx="11099520" cy="5214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640" y="1285200"/>
                <a:ext cx="11109240" cy="52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4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(</a:t>
            </a:r>
            <a:r>
              <a:rPr lang="en-US" dirty="0" smtClean="0">
                <a:sym typeface="Wingdings" panose="05000000000000000000" pitchFamily="2" charset="2"/>
              </a:rPr>
              <a:t>)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p and q are any two propositions are </a:t>
            </a:r>
            <a:r>
              <a:rPr lang="en-US" dirty="0" err="1" smtClean="0"/>
              <a:t>p</a:t>
            </a:r>
            <a:r>
              <a:rPr lang="en-US" dirty="0" err="1" smtClean="0">
                <a:sym typeface="Wingdings" panose="05000000000000000000" pitchFamily="2" charset="2"/>
              </a:rPr>
              <a:t>q</a:t>
            </a:r>
            <a:r>
              <a:rPr lang="en-US" dirty="0" smtClean="0">
                <a:sym typeface="Wingdings" panose="05000000000000000000" pitchFamily="2" charset="2"/>
              </a:rPr>
              <a:t> if p and q have same truth values 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Ex:  p-&gt;q ( ~p or q)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4760" y="213120"/>
              <a:ext cx="11558160" cy="6383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20" y="208080"/>
                <a:ext cx="11571840" cy="63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0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Logic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area of logic that deals with propositions is called the </a:t>
            </a:r>
            <a:r>
              <a:rPr lang="en-US" sz="2000" b="1" dirty="0">
                <a:solidFill>
                  <a:srgbClr val="FF0000"/>
                </a:solidFill>
              </a:rPr>
              <a:t>propositional calculus </a:t>
            </a:r>
            <a:r>
              <a:rPr lang="en-US" sz="2000" dirty="0">
                <a:solidFill>
                  <a:srgbClr val="FF0000"/>
                </a:solidFill>
              </a:rPr>
              <a:t>or </a:t>
            </a:r>
            <a:r>
              <a:rPr lang="en-US" sz="2000" b="1" dirty="0" smtClean="0">
                <a:solidFill>
                  <a:srgbClr val="FF0000"/>
                </a:solidFill>
              </a:rPr>
              <a:t>propositional logic</a:t>
            </a:r>
            <a:r>
              <a:rPr lang="en-US" sz="2000" dirty="0">
                <a:solidFill>
                  <a:srgbClr val="FF0000"/>
                </a:solidFill>
              </a:rPr>
              <a:t>.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It </a:t>
            </a:r>
            <a:r>
              <a:rPr lang="en-US" sz="2000" dirty="0"/>
              <a:t>was first developed systematically by the Greek philosopher </a:t>
            </a:r>
            <a:r>
              <a:rPr lang="en-US" sz="2000" dirty="0" smtClean="0"/>
              <a:t>Aristotle.</a:t>
            </a:r>
          </a:p>
          <a:p>
            <a:r>
              <a:rPr lang="en-US" sz="2000" dirty="0"/>
              <a:t>Many mathematical statements are constructed </a:t>
            </a:r>
            <a:r>
              <a:rPr lang="en-US" sz="2000" dirty="0" smtClean="0"/>
              <a:t>by combining </a:t>
            </a:r>
            <a:r>
              <a:rPr lang="en-US" sz="2000" dirty="0"/>
              <a:t>one or more propositions. New propositions, called </a:t>
            </a:r>
            <a:r>
              <a:rPr lang="en-US" sz="2000" b="1" dirty="0"/>
              <a:t>compound propositions</a:t>
            </a:r>
            <a:r>
              <a:rPr lang="en-US" sz="2000" dirty="0"/>
              <a:t>, </a:t>
            </a:r>
            <a:r>
              <a:rPr lang="en-US" sz="2000" dirty="0" smtClean="0"/>
              <a:t>are formed </a:t>
            </a:r>
            <a:r>
              <a:rPr lang="en-US" sz="2000" dirty="0"/>
              <a:t>from existing propositions using </a:t>
            </a:r>
            <a:r>
              <a:rPr lang="en-US" sz="2000" dirty="0">
                <a:solidFill>
                  <a:srgbClr val="FF0000"/>
                </a:solidFill>
              </a:rPr>
              <a:t>logical operators.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146" y="4001294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Negation (~)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838" y="1690688"/>
            <a:ext cx="5792008" cy="1343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3" y="3732673"/>
            <a:ext cx="5068007" cy="227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2673"/>
            <a:ext cx="567769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Negation Truth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53" y="2817290"/>
            <a:ext cx="149563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7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Conjunction (^)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679" y="1690688"/>
            <a:ext cx="8518130" cy="943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26" y="3959581"/>
            <a:ext cx="6049219" cy="1743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58" y="3845265"/>
            <a:ext cx="233395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1099</Words>
  <Application>Microsoft Office PowerPoint</Application>
  <PresentationFormat>Widescreen</PresentationFormat>
  <Paragraphs>86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MTMI</vt:lpstr>
      <vt:lpstr>MTSYN</vt:lpstr>
      <vt:lpstr>Times New Roman</vt:lpstr>
      <vt:lpstr>Wingdings</vt:lpstr>
      <vt:lpstr>Office Theme</vt:lpstr>
      <vt:lpstr>Propositional Logic</vt:lpstr>
      <vt:lpstr>What is proposition ?</vt:lpstr>
      <vt:lpstr>Propositional Variable</vt:lpstr>
      <vt:lpstr>PowerPoint Presentation</vt:lpstr>
      <vt:lpstr>Propositional Logic </vt:lpstr>
      <vt:lpstr>Negation (~)</vt:lpstr>
      <vt:lpstr>Negation Truth Table</vt:lpstr>
      <vt:lpstr>PowerPoint Presentation</vt:lpstr>
      <vt:lpstr>Conjunction (^)</vt:lpstr>
      <vt:lpstr>Disjunction (inclusive or)</vt:lpstr>
      <vt:lpstr>PowerPoint Presentation</vt:lpstr>
      <vt:lpstr>PowerPoint Presentation</vt:lpstr>
      <vt:lpstr>Exclusive or</vt:lpstr>
      <vt:lpstr>Conditional statements</vt:lpstr>
      <vt:lpstr>PowerPoint Presentation</vt:lpstr>
      <vt:lpstr>PowerPoint Presentation</vt:lpstr>
      <vt:lpstr>PowerPoint Presentation</vt:lpstr>
      <vt:lpstr>Examples:</vt:lpstr>
      <vt:lpstr>Examples</vt:lpstr>
      <vt:lpstr>PowerPoint Presentation</vt:lpstr>
      <vt:lpstr>Important</vt:lpstr>
      <vt:lpstr>PowerPoint Presentation</vt:lpstr>
      <vt:lpstr>CONVERSE, CONTRAPOSITIVE, AND INVERSE</vt:lpstr>
      <vt:lpstr>PowerPoint Presentation</vt:lpstr>
      <vt:lpstr>Example:</vt:lpstr>
      <vt:lpstr>Examples</vt:lpstr>
      <vt:lpstr>PowerPoint Presentation</vt:lpstr>
      <vt:lpstr>PowerPoint Presentation</vt:lpstr>
      <vt:lpstr>Biconditionals </vt:lpstr>
      <vt:lpstr>Tautology, contradiction, contingency</vt:lpstr>
      <vt:lpstr>Tautology implication (=&gt;)</vt:lpstr>
      <vt:lpstr>Equivalence ()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Propositional Logic</dc:title>
  <dc:creator>Microsoft</dc:creator>
  <cp:lastModifiedBy>Microsoft</cp:lastModifiedBy>
  <cp:revision>67</cp:revision>
  <dcterms:created xsi:type="dcterms:W3CDTF">2020-12-29T15:51:24Z</dcterms:created>
  <dcterms:modified xsi:type="dcterms:W3CDTF">2020-12-31T11:44:03Z</dcterms:modified>
</cp:coreProperties>
</file>